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drawing11.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10.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77" r:id="rId6"/>
    <p:sldId id="278" r:id="rId7"/>
    <p:sldId id="279" r:id="rId8"/>
    <p:sldId id="28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1F3F8F-EAC6-42FA-9C5F-E132F17B7718}" type="doc">
      <dgm:prSet loTypeId="urn:microsoft.com/office/officeart/2005/8/layout/vList4#1" loCatId="list" qsTypeId="urn:microsoft.com/office/officeart/2005/8/quickstyle/simple1" qsCatId="simple" csTypeId="urn:microsoft.com/office/officeart/2005/8/colors/accent0_1" csCatId="mainScheme" phldr="1"/>
      <dgm:spPr/>
      <dgm:t>
        <a:bodyPr/>
        <a:lstStyle/>
        <a:p>
          <a:endParaRPr lang="ru-RU"/>
        </a:p>
      </dgm:t>
    </dgm:pt>
    <dgm:pt modelId="{684AFD38-5AE1-4906-803D-29B0E014C2BA}">
      <dgm:prSet phldrT="[Текст]"/>
      <dgm:spPr/>
      <dgm:t>
        <a:bodyPr/>
        <a:lstStyle/>
        <a:p>
          <a:r>
            <a:rPr lang="ru-RU" b="1" dirty="0" err="1">
              <a:latin typeface="Times New Roman" pitchFamily="18" charset="0"/>
              <a:cs typeface="Times New Roman" pitchFamily="18" charset="0"/>
            </a:rPr>
            <a:t>Ресурстарды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бөлу</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Тіпті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үлкен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a:t>
          </a:r>
          <a:r>
            <a:rPr lang="ru-RU" dirty="0">
              <a:latin typeface="Times New Roman" pitchFamily="18" charset="0"/>
              <a:cs typeface="Times New Roman" pitchFamily="18" charset="0"/>
            </a:rPr>
            <a:t> бай </a:t>
          </a:r>
          <a:r>
            <a:rPr lang="ru-RU" dirty="0" err="1">
              <a:latin typeface="Times New Roman" pitchFamily="18" charset="0"/>
              <a:cs typeface="Times New Roman" pitchFamily="18" charset="0"/>
            </a:rPr>
            <a:t>ұйымдарда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әрқашан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қажеттілігі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сөзсіз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дерлік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әрқашан </a:t>
          </a:r>
          <a:r>
            <a:rPr lang="ru-RU" dirty="0">
              <a:latin typeface="Times New Roman" pitchFamily="18" charset="0"/>
              <a:cs typeface="Times New Roman" pitchFamily="18" charset="0"/>
            </a:rPr>
            <a:t>аз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көбірек алғысы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олардың қажеттіліктері оларға әрқашан ақталған 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көрінеді</a:t>
          </a:r>
          <a:r>
            <a:rPr lang="ru-RU" dirty="0">
              <a:latin typeface="Times New Roman" pitchFamily="18" charset="0"/>
              <a:cs typeface="Times New Roman" pitchFamily="18" charset="0"/>
            </a:rPr>
            <a:t>.</a:t>
          </a:r>
        </a:p>
      </dgm:t>
    </dgm:pt>
    <dgm:pt modelId="{B609EC00-F6CC-4D3A-979C-2604D3076DCB}" type="parTrans" cxnId="{71891D04-1FA2-4629-B849-05ADDBE15023}">
      <dgm:prSet/>
      <dgm:spPr/>
      <dgm:t>
        <a:bodyPr/>
        <a:lstStyle/>
        <a:p>
          <a:endParaRPr lang="ru-RU"/>
        </a:p>
      </dgm:t>
    </dgm:pt>
    <dgm:pt modelId="{74FE3223-176A-4359-BE87-96E70B60602D}" type="sibTrans" cxnId="{71891D04-1FA2-4629-B849-05ADDBE15023}">
      <dgm:prSet/>
      <dgm:spPr/>
      <dgm:t>
        <a:bodyPr/>
        <a:lstStyle/>
        <a:p>
          <a:endParaRPr lang="ru-RU"/>
        </a:p>
      </dgm:t>
    </dgm:pt>
    <dgm:pt modelId="{84BD41AA-5F6C-4EB8-95DB-05B5BFBFFD5E}">
      <dgm:prSet phldrT="[Текст]"/>
      <dgm:spPr/>
      <dgm:t>
        <a:bodyPr/>
        <a:lstStyle/>
        <a:p>
          <a:r>
            <a:rPr lang="ru-RU" b="1" dirty="0" err="1">
              <a:latin typeface="Times New Roman" pitchFamily="18" charset="0"/>
              <a:cs typeface="Times New Roman" pitchFamily="18" charset="0"/>
            </a:rPr>
            <a:t>Тапсырмалардың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өзара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тәуелділігі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тапсырманы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тәуелді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a:t>
          </a:r>
        </a:p>
      </dgm:t>
    </dgm:pt>
    <dgm:pt modelId="{9C9A2398-00FC-44D3-99BB-42C0D8F4F98D}" type="parTrans" cxnId="{032B73D7-8DE2-4D7C-9250-555D974B33B0}">
      <dgm:prSet/>
      <dgm:spPr/>
      <dgm:t>
        <a:bodyPr/>
        <a:lstStyle/>
        <a:p>
          <a:endParaRPr lang="ru-RU"/>
        </a:p>
      </dgm:t>
    </dgm:pt>
    <dgm:pt modelId="{51C721BF-5AC9-496C-BC8F-F2154C0FAE8F}" type="sibTrans" cxnId="{032B73D7-8DE2-4D7C-9250-555D974B33B0}">
      <dgm:prSet/>
      <dgm:spPr/>
      <dgm:t>
        <a:bodyPr/>
        <a:lstStyle/>
        <a:p>
          <a:endParaRPr lang="ru-RU"/>
        </a:p>
      </dgm:t>
    </dgm:pt>
    <dgm:pt modelId="{075C6D7F-0FA5-485B-8BF8-F576C3A65585}">
      <dgm:prSet phldrT="[Текст]"/>
      <dgm:spPr/>
      <dgm:t>
        <a:bodyPr/>
        <a:lstStyle/>
        <a:p>
          <a:r>
            <a:rPr lang="ru-RU" b="1" dirty="0" err="1">
              <a:latin typeface="Times New Roman" pitchFamily="18" charset="0"/>
              <a:cs typeface="Times New Roman" pitchFamily="18" charset="0"/>
            </a:rPr>
            <a:t>Мақсатқа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жету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жолындағы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айырмашылықтар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Көшбасшылар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тікелей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ортақ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жолдары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тәсілдеріне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көзқарастар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a:t>
          </a:r>
        </a:p>
      </dgm:t>
    </dgm:pt>
    <dgm:pt modelId="{572E1465-1171-4966-A84C-1D7D5EE2CEF0}" type="parTrans" cxnId="{D795926C-6A7A-4939-893F-F16286EA352A}">
      <dgm:prSet/>
      <dgm:spPr/>
      <dgm:t>
        <a:bodyPr/>
        <a:lstStyle/>
        <a:p>
          <a:endParaRPr lang="ru-RU"/>
        </a:p>
      </dgm:t>
    </dgm:pt>
    <dgm:pt modelId="{6C7C51E2-EFA1-4B61-8F07-0863D6BDBA58}" type="sibTrans" cxnId="{D795926C-6A7A-4939-893F-F16286EA352A}">
      <dgm:prSet/>
      <dgm:spPr/>
      <dgm:t>
        <a:bodyPr/>
        <a:lstStyle/>
        <a:p>
          <a:endParaRPr lang="ru-RU"/>
        </a:p>
      </dgm:t>
    </dgm:pt>
    <dgm:pt modelId="{3DFF2212-C6C3-4F0D-B409-433AEDF71DCB}">
      <dgm:prSet phldrT="[Текст]"/>
      <dgm:spPr/>
      <dgm:t>
        <a:bodyPr/>
        <a:lstStyle/>
        <a:p>
          <a:r>
            <a:rPr lang="ru-RU" b="1" dirty="0" err="1">
              <a:latin typeface="Times New Roman" pitchFamily="18" charset="0"/>
              <a:cs typeface="Times New Roman" pitchFamily="18" charset="0"/>
            </a:rPr>
            <a:t>Нашар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байланыс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Ұйымдардағы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көбінесе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нашар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коммуникациямен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Ақпараттың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берілуі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мүлде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ақпараттың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болмауы</a:t>
          </a:r>
          <a:r>
            <a:rPr lang="ru-RU" dirty="0">
              <a:latin typeface="Times New Roman" pitchFamily="18" charset="0"/>
              <a:cs typeface="Times New Roman" pitchFamily="18" charset="0"/>
            </a:rPr>
            <a:t> тек </a:t>
          </a:r>
          <a:r>
            <a:rPr lang="ru-RU" dirty="0" err="1">
              <a:latin typeface="Times New Roman" pitchFamily="18" charset="0"/>
              <a:cs typeface="Times New Roman" pitchFamily="18" charset="0"/>
            </a:rPr>
            <a:t>қана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дисфункционалды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a:t>
          </a:r>
        </a:p>
      </dgm:t>
    </dgm:pt>
    <dgm:pt modelId="{8513C090-3DEE-448F-A47D-A369F325DCBC}" type="parTrans" cxnId="{006F880F-73F9-4666-B54F-165EC11A2AA2}">
      <dgm:prSet/>
      <dgm:spPr/>
      <dgm:t>
        <a:bodyPr/>
        <a:lstStyle/>
        <a:p>
          <a:endParaRPr lang="ru-RU"/>
        </a:p>
      </dgm:t>
    </dgm:pt>
    <dgm:pt modelId="{5C3A365E-080F-4BB7-ACF8-7F7AB952AA23}" type="sibTrans" cxnId="{006F880F-73F9-4666-B54F-165EC11A2AA2}">
      <dgm:prSet/>
      <dgm:spPr/>
      <dgm:t>
        <a:bodyPr/>
        <a:lstStyle/>
        <a:p>
          <a:endParaRPr lang="ru-RU"/>
        </a:p>
      </dgm:t>
    </dgm:pt>
    <dgm:pt modelId="{83EC1209-226A-498E-8FDB-4AFB7F6C00AC}">
      <dgm:prSet phldrT="[Текст]"/>
      <dgm:spPr/>
      <dgm:t>
        <a:bodyPr/>
        <a:lstStyle/>
        <a:p>
          <a:r>
            <a:rPr lang="ru-RU" b="1" dirty="0" err="1">
              <a:latin typeface="Times New Roman" pitchFamily="18" charset="0"/>
              <a:cs typeface="Times New Roman" pitchFamily="18" charset="0"/>
            </a:rPr>
            <a:t>Мақсаттағы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айырмашылықтар</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Ұйымдардағы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ықтималдығы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ұйым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ұлғайған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өйткені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мамандандырылған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бөлімдерге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бөлінеді</a:t>
          </a:r>
          <a:r>
            <a:rPr lang="ru-RU" dirty="0">
              <a:latin typeface="Times New Roman" pitchFamily="18" charset="0"/>
              <a:cs typeface="Times New Roman" pitchFamily="18" charset="0"/>
            </a:rPr>
            <a:t>.</a:t>
          </a:r>
        </a:p>
      </dgm:t>
    </dgm:pt>
    <dgm:pt modelId="{0F3F5188-A40F-4FC4-BED6-1D2709EBE737}" type="parTrans" cxnId="{255BFBD2-F2BC-4411-BAAF-CCAD5FEC1330}">
      <dgm:prSet/>
      <dgm:spPr/>
      <dgm:t>
        <a:bodyPr/>
        <a:lstStyle/>
        <a:p>
          <a:endParaRPr lang="ru-RU"/>
        </a:p>
      </dgm:t>
    </dgm:pt>
    <dgm:pt modelId="{4F880826-74B5-40C5-9326-32C8A2425857}" type="sibTrans" cxnId="{255BFBD2-F2BC-4411-BAAF-CCAD5FEC1330}">
      <dgm:prSet/>
      <dgm:spPr/>
      <dgm:t>
        <a:bodyPr/>
        <a:lstStyle/>
        <a:p>
          <a:endParaRPr lang="ru-RU"/>
        </a:p>
      </dgm:t>
    </dgm:pt>
    <dgm:pt modelId="{9A8D7BAC-C391-48A1-9130-939FDA80B598}">
      <dgm:prSet phldrT="[Текст]"/>
      <dgm:spPr/>
      <dgm:t>
        <a:bodyPr/>
        <a:lstStyle/>
        <a:p>
          <a:r>
            <a:rPr lang="ru-RU" b="1" dirty="0" err="1">
              <a:latin typeface="Times New Roman" pitchFamily="18" charset="0"/>
              <a:cs typeface="Times New Roman" pitchFamily="18" charset="0"/>
            </a:rPr>
            <a:t>Психологиялық</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сипаттамалардағы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айырмашылықтар</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себебі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айтылғандай</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психологиялық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сипаттамалардың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рөлін</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елемеуге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a:t>
          </a:r>
        </a:p>
      </dgm:t>
    </dgm:pt>
    <dgm:pt modelId="{B1BC1231-5882-4BFC-A942-E2AC5AE2CE75}" type="parTrans" cxnId="{A0CF9285-15E6-45AA-9CFF-B796129BD98E}">
      <dgm:prSet/>
      <dgm:spPr/>
      <dgm:t>
        <a:bodyPr/>
        <a:lstStyle/>
        <a:p>
          <a:endParaRPr lang="ru-RU"/>
        </a:p>
      </dgm:t>
    </dgm:pt>
    <dgm:pt modelId="{20989B9D-4A8C-4082-B523-B563728546C6}" type="sibTrans" cxnId="{A0CF9285-15E6-45AA-9CFF-B796129BD98E}">
      <dgm:prSet/>
      <dgm:spPr/>
      <dgm:t>
        <a:bodyPr/>
        <a:lstStyle/>
        <a:p>
          <a:endParaRPr lang="ru-RU"/>
        </a:p>
      </dgm:t>
    </dgm:pt>
    <dgm:pt modelId="{AA7A838B-625A-4E13-9ED8-2A9186ABCFB1}" type="pres">
      <dgm:prSet presAssocID="{0E1F3F8F-EAC6-42FA-9C5F-E132F17B7718}" presName="linear" presStyleCnt="0">
        <dgm:presLayoutVars>
          <dgm:dir/>
          <dgm:resizeHandles val="exact"/>
        </dgm:presLayoutVars>
      </dgm:prSet>
      <dgm:spPr/>
      <dgm:t>
        <a:bodyPr/>
        <a:lstStyle/>
        <a:p>
          <a:endParaRPr lang="ru-RU"/>
        </a:p>
      </dgm:t>
    </dgm:pt>
    <dgm:pt modelId="{4E27B270-6986-4DF3-88EE-2720E6161678}" type="pres">
      <dgm:prSet presAssocID="{684AFD38-5AE1-4906-803D-29B0E014C2BA}" presName="comp" presStyleCnt="0"/>
      <dgm:spPr/>
    </dgm:pt>
    <dgm:pt modelId="{EF623D5D-6BCC-4BF1-A3AF-2F7B3D2BCFFA}" type="pres">
      <dgm:prSet presAssocID="{684AFD38-5AE1-4906-803D-29B0E014C2BA}" presName="box" presStyleLbl="node1" presStyleIdx="0" presStyleCnt="1"/>
      <dgm:spPr/>
      <dgm:t>
        <a:bodyPr/>
        <a:lstStyle/>
        <a:p>
          <a:endParaRPr lang="ru-RU"/>
        </a:p>
      </dgm:t>
    </dgm:pt>
    <dgm:pt modelId="{2F25174D-2D9B-4254-8964-4283D5970C4D}" type="pres">
      <dgm:prSet presAssocID="{684AFD38-5AE1-4906-803D-29B0E014C2BA}" presName="img" presStyleLbl="fgImgPlace1" presStyleIdx="0" presStyleCnt="1"/>
      <dgm:spPr/>
    </dgm:pt>
    <dgm:pt modelId="{A7116DF3-1B4A-4F3B-BE5C-22F3D1378A56}" type="pres">
      <dgm:prSet presAssocID="{684AFD38-5AE1-4906-803D-29B0E014C2BA}" presName="text" presStyleLbl="node1" presStyleIdx="0" presStyleCnt="1">
        <dgm:presLayoutVars>
          <dgm:bulletEnabled val="1"/>
        </dgm:presLayoutVars>
      </dgm:prSet>
      <dgm:spPr/>
      <dgm:t>
        <a:bodyPr/>
        <a:lstStyle/>
        <a:p>
          <a:endParaRPr lang="ru-RU"/>
        </a:p>
      </dgm:t>
    </dgm:pt>
  </dgm:ptLst>
  <dgm:cxnLst>
    <dgm:cxn modelId="{35428E38-461E-43FC-9068-5F9CC262CB69}" type="presOf" srcId="{075C6D7F-0FA5-485B-8BF8-F576C3A65585}" destId="{A7116DF3-1B4A-4F3B-BE5C-22F3D1378A56}" srcOrd="1" destOrd="2" presId="urn:microsoft.com/office/officeart/2005/8/layout/vList4#1"/>
    <dgm:cxn modelId="{71891D04-1FA2-4629-B849-05ADDBE15023}" srcId="{0E1F3F8F-EAC6-42FA-9C5F-E132F17B7718}" destId="{684AFD38-5AE1-4906-803D-29B0E014C2BA}" srcOrd="0" destOrd="0" parTransId="{B609EC00-F6CC-4D3A-979C-2604D3076DCB}" sibTransId="{74FE3223-176A-4359-BE87-96E70B60602D}"/>
    <dgm:cxn modelId="{462BB39F-A7D5-4297-8798-98CBB8E1BA14}" type="presOf" srcId="{9A8D7BAC-C391-48A1-9130-939FDA80B598}" destId="{A7116DF3-1B4A-4F3B-BE5C-22F3D1378A56}" srcOrd="1" destOrd="5" presId="urn:microsoft.com/office/officeart/2005/8/layout/vList4#1"/>
    <dgm:cxn modelId="{8DE9BFB1-4B0D-4E64-AAFD-DA836434D30C}" type="presOf" srcId="{83EC1209-226A-498E-8FDB-4AFB7F6C00AC}" destId="{A7116DF3-1B4A-4F3B-BE5C-22F3D1378A56}" srcOrd="1" destOrd="4" presId="urn:microsoft.com/office/officeart/2005/8/layout/vList4#1"/>
    <dgm:cxn modelId="{D795926C-6A7A-4939-893F-F16286EA352A}" srcId="{84BD41AA-5F6C-4EB8-95DB-05B5BFBFFD5E}" destId="{075C6D7F-0FA5-485B-8BF8-F576C3A65585}" srcOrd="0" destOrd="0" parTransId="{572E1465-1171-4966-A84C-1D7D5EE2CEF0}" sibTransId="{6C7C51E2-EFA1-4B61-8F07-0863D6BDBA58}"/>
    <dgm:cxn modelId="{4862D684-71FB-4E49-ADEA-558DFEC611C8}" type="presOf" srcId="{684AFD38-5AE1-4906-803D-29B0E014C2BA}" destId="{A7116DF3-1B4A-4F3B-BE5C-22F3D1378A56}" srcOrd="1" destOrd="0" presId="urn:microsoft.com/office/officeart/2005/8/layout/vList4#1"/>
    <dgm:cxn modelId="{87CB8E31-C26A-4684-8250-617034F6BB8E}" type="presOf" srcId="{84BD41AA-5F6C-4EB8-95DB-05B5BFBFFD5E}" destId="{A7116DF3-1B4A-4F3B-BE5C-22F3D1378A56}" srcOrd="1" destOrd="1" presId="urn:microsoft.com/office/officeart/2005/8/layout/vList4#1"/>
    <dgm:cxn modelId="{D620E7C9-84A1-4AA6-A2A7-964A38C9C073}" type="presOf" srcId="{84BD41AA-5F6C-4EB8-95DB-05B5BFBFFD5E}" destId="{EF623D5D-6BCC-4BF1-A3AF-2F7B3D2BCFFA}" srcOrd="0" destOrd="1" presId="urn:microsoft.com/office/officeart/2005/8/layout/vList4#1"/>
    <dgm:cxn modelId="{8AE818F6-501C-4458-A3A8-C501E23056E3}" type="presOf" srcId="{0E1F3F8F-EAC6-42FA-9C5F-E132F17B7718}" destId="{AA7A838B-625A-4E13-9ED8-2A9186ABCFB1}" srcOrd="0" destOrd="0" presId="urn:microsoft.com/office/officeart/2005/8/layout/vList4#1"/>
    <dgm:cxn modelId="{A0CF9285-15E6-45AA-9CFF-B796129BD98E}" srcId="{83EC1209-226A-498E-8FDB-4AFB7F6C00AC}" destId="{9A8D7BAC-C391-48A1-9130-939FDA80B598}" srcOrd="0" destOrd="0" parTransId="{B1BC1231-5882-4BFC-A942-E2AC5AE2CE75}" sibTransId="{20989B9D-4A8C-4082-B523-B563728546C6}"/>
    <dgm:cxn modelId="{032B73D7-8DE2-4D7C-9250-555D974B33B0}" srcId="{684AFD38-5AE1-4906-803D-29B0E014C2BA}" destId="{84BD41AA-5F6C-4EB8-95DB-05B5BFBFFD5E}" srcOrd="0" destOrd="0" parTransId="{9C9A2398-00FC-44D3-99BB-42C0D8F4F98D}" sibTransId="{51C721BF-5AC9-496C-BC8F-F2154C0FAE8F}"/>
    <dgm:cxn modelId="{607BD856-F684-4435-A958-3C1162C1E8BC}" type="presOf" srcId="{3DFF2212-C6C3-4F0D-B409-433AEDF71DCB}" destId="{EF623D5D-6BCC-4BF1-A3AF-2F7B3D2BCFFA}" srcOrd="0" destOrd="3" presId="urn:microsoft.com/office/officeart/2005/8/layout/vList4#1"/>
    <dgm:cxn modelId="{7F537476-0ADA-43C6-ACC2-8266BCF12756}" type="presOf" srcId="{075C6D7F-0FA5-485B-8BF8-F576C3A65585}" destId="{EF623D5D-6BCC-4BF1-A3AF-2F7B3D2BCFFA}" srcOrd="0" destOrd="2" presId="urn:microsoft.com/office/officeart/2005/8/layout/vList4#1"/>
    <dgm:cxn modelId="{006F880F-73F9-4666-B54F-165EC11A2AA2}" srcId="{84BD41AA-5F6C-4EB8-95DB-05B5BFBFFD5E}" destId="{3DFF2212-C6C3-4F0D-B409-433AEDF71DCB}" srcOrd="1" destOrd="0" parTransId="{8513C090-3DEE-448F-A47D-A369F325DCBC}" sibTransId="{5C3A365E-080F-4BB7-ACF8-7F7AB952AA23}"/>
    <dgm:cxn modelId="{496448B0-E6B9-4397-8DFC-70E7C608A07D}" type="presOf" srcId="{684AFD38-5AE1-4906-803D-29B0E014C2BA}" destId="{EF623D5D-6BCC-4BF1-A3AF-2F7B3D2BCFFA}" srcOrd="0" destOrd="0" presId="urn:microsoft.com/office/officeart/2005/8/layout/vList4#1"/>
    <dgm:cxn modelId="{3E623F69-E809-4132-BBBB-F7F6178DC7CF}" type="presOf" srcId="{9A8D7BAC-C391-48A1-9130-939FDA80B598}" destId="{EF623D5D-6BCC-4BF1-A3AF-2F7B3D2BCFFA}" srcOrd="0" destOrd="5" presId="urn:microsoft.com/office/officeart/2005/8/layout/vList4#1"/>
    <dgm:cxn modelId="{E769F835-425B-48EE-9E02-BB28F0838C90}" type="presOf" srcId="{3DFF2212-C6C3-4F0D-B409-433AEDF71DCB}" destId="{A7116DF3-1B4A-4F3B-BE5C-22F3D1378A56}" srcOrd="1" destOrd="3" presId="urn:microsoft.com/office/officeart/2005/8/layout/vList4#1"/>
    <dgm:cxn modelId="{7939E161-5931-47A5-963A-E115CC08F371}" type="presOf" srcId="{83EC1209-226A-498E-8FDB-4AFB7F6C00AC}" destId="{EF623D5D-6BCC-4BF1-A3AF-2F7B3D2BCFFA}" srcOrd="0" destOrd="4" presId="urn:microsoft.com/office/officeart/2005/8/layout/vList4#1"/>
    <dgm:cxn modelId="{255BFBD2-F2BC-4411-BAAF-CCAD5FEC1330}" srcId="{684AFD38-5AE1-4906-803D-29B0E014C2BA}" destId="{83EC1209-226A-498E-8FDB-4AFB7F6C00AC}" srcOrd="1" destOrd="0" parTransId="{0F3F5188-A40F-4FC4-BED6-1D2709EBE737}" sibTransId="{4F880826-74B5-40C5-9326-32C8A2425857}"/>
    <dgm:cxn modelId="{5E9826C2-C056-4CDD-98DF-CCC2E100C95D}" type="presParOf" srcId="{AA7A838B-625A-4E13-9ED8-2A9186ABCFB1}" destId="{4E27B270-6986-4DF3-88EE-2720E6161678}" srcOrd="0" destOrd="0" presId="urn:microsoft.com/office/officeart/2005/8/layout/vList4#1"/>
    <dgm:cxn modelId="{60267D1B-3431-4DB9-83F6-0D5277F4241D}" type="presParOf" srcId="{4E27B270-6986-4DF3-88EE-2720E6161678}" destId="{EF623D5D-6BCC-4BF1-A3AF-2F7B3D2BCFFA}" srcOrd="0" destOrd="0" presId="urn:microsoft.com/office/officeart/2005/8/layout/vList4#1"/>
    <dgm:cxn modelId="{EAB39BFC-20A8-4906-9136-A8D0D4222EEC}" type="presParOf" srcId="{4E27B270-6986-4DF3-88EE-2720E6161678}" destId="{2F25174D-2D9B-4254-8964-4283D5970C4D}" srcOrd="1" destOrd="0" presId="urn:microsoft.com/office/officeart/2005/8/layout/vList4#1"/>
    <dgm:cxn modelId="{BE5A3D3D-303C-4F59-A718-8567600472D5}" type="presParOf" srcId="{4E27B270-6986-4DF3-88EE-2720E6161678}" destId="{A7116DF3-1B4A-4F3B-BE5C-22F3D1378A56}" srcOrd="2" destOrd="0" presId="urn:microsoft.com/office/officeart/2005/8/layout/vList4#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E6B9D9-3F84-43A7-84FA-E7C83285CC25}" type="doc">
      <dgm:prSet loTypeId="urn:microsoft.com/office/officeart/2005/8/layout/bProcess3" loCatId="process" qsTypeId="urn:microsoft.com/office/officeart/2005/8/quickstyle/simple1" qsCatId="simple" csTypeId="urn:microsoft.com/office/officeart/2005/8/colors/accent2_1" csCatId="accent2" phldr="1"/>
      <dgm:spPr/>
      <dgm:t>
        <a:bodyPr/>
        <a:lstStyle/>
        <a:p>
          <a:endParaRPr lang="ru-RU"/>
        </a:p>
      </dgm:t>
    </dgm:pt>
    <dgm:pt modelId="{5B4F212A-DBB6-4DB8-A6E6-DCFD3B6302A0}">
      <dgm:prSet phldrT="[Текст]"/>
      <dgm:spPr/>
      <dgm:t>
        <a:bodyPr/>
        <a:lstStyle/>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артықшылыққа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ұмтылу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артықшылықтың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тікелей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бұйрықтар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қорқыту</a:t>
          </a:r>
          <a:r>
            <a:rPr lang="ru-RU" dirty="0">
              <a:latin typeface="Times New Roman" pitchFamily="18" charset="0"/>
              <a:cs typeface="Times New Roman" pitchFamily="18" charset="0"/>
            </a:rPr>
            <a:t>, сын, </a:t>
          </a:r>
          <a:r>
            <a:rPr lang="ru-RU" dirty="0" err="1">
              <a:latin typeface="Times New Roman" pitchFamily="18" charset="0"/>
              <a:cs typeface="Times New Roman" pitchFamily="18" charset="0"/>
            </a:rPr>
            <a:t>айыптау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келемеждеу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келемеждеу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кемсітетін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қарым-қатынас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мақтану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категориялық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пайымдаулар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сенімдімін</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мінез-құлық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этикасын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бұзу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әңгімелесушінің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жеңілген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еске</a:t>
          </a:r>
          <a:r>
            <a:rPr lang="ru-RU" dirty="0">
              <a:latin typeface="Times New Roman" pitchFamily="18" charset="0"/>
              <a:cs typeface="Times New Roman" pitchFamily="18" charset="0"/>
            </a:rPr>
            <a:t> салу);</a:t>
          </a:r>
        </a:p>
      </dgm:t>
    </dgm:pt>
    <dgm:pt modelId="{980E9968-33C0-4D93-899D-B8F91297DBFA}" type="parTrans" cxnId="{0D147DFB-9A85-44ED-AECA-4E6C5D7BA78D}">
      <dgm:prSet/>
      <dgm:spPr/>
      <dgm:t>
        <a:bodyPr/>
        <a:lstStyle/>
        <a:p>
          <a:endParaRPr lang="ru-RU"/>
        </a:p>
      </dgm:t>
    </dgm:pt>
    <dgm:pt modelId="{C3E9B9AE-0CFD-4525-B68B-006569F042A6}" type="sibTrans" cxnId="{0D147DFB-9A85-44ED-AECA-4E6C5D7BA78D}">
      <dgm:prSet/>
      <dgm:spPr/>
      <dgm:t>
        <a:bodyPr/>
        <a:lstStyle/>
        <a:p>
          <a:endParaRPr lang="ru-RU"/>
        </a:p>
      </dgm:t>
    </dgm:pt>
    <dgm:pt modelId="{04DB11D5-7511-4405-A65F-4A41FD34BAED}">
      <dgm:prSet phldrT="[Текст]"/>
      <dgm:spPr/>
      <dgm:t>
        <a:bodyPr/>
        <a:lstStyle/>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агрессивтілік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агрессивтілік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жаулардан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ситуациялық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агрессивтілік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жаман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көңіл-күй</a:t>
          </a:r>
          <a:r>
            <a:rPr lang="ru-RU" dirty="0">
              <a:latin typeface="Times New Roman" pitchFamily="18" charset="0"/>
              <a:cs typeface="Times New Roman" pitchFamily="18" charset="0"/>
            </a:rPr>
            <a:t>, фрустрация);</a:t>
          </a:r>
        </a:p>
      </dgm:t>
    </dgm:pt>
    <dgm:pt modelId="{B337A844-9620-4E2A-B70B-9B002E7BEAA1}" type="parTrans" cxnId="{6BC84A2F-6196-49DB-B27D-2412A7107D13}">
      <dgm:prSet/>
      <dgm:spPr/>
      <dgm:t>
        <a:bodyPr/>
        <a:lstStyle/>
        <a:p>
          <a:endParaRPr lang="ru-RU"/>
        </a:p>
      </dgm:t>
    </dgm:pt>
    <dgm:pt modelId="{37CFFD20-0929-4F8F-AC7E-B3E816E79D28}" type="sibTrans" cxnId="{6BC84A2F-6196-49DB-B27D-2412A7107D13}">
      <dgm:prSet/>
      <dgm:spPr/>
      <dgm:t>
        <a:bodyPr/>
        <a:lstStyle/>
        <a:p>
          <a:endParaRPr lang="ru-RU"/>
        </a:p>
      </dgm:t>
    </dgm:pt>
    <dgm:pt modelId="{DFF992E3-6AF1-4A6F-8104-AFE86B6E1D06}">
      <dgm:prSet/>
      <dgm:spPr/>
      <dgm:t>
        <a:bodyPr/>
        <a:lstStyle/>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өзімшілдіктің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көріністері</a:t>
          </a:r>
          <a:r>
            <a:rPr lang="ru-RU" dirty="0">
              <a:latin typeface="Times New Roman" pitchFamily="18" charset="0"/>
              <a:cs typeface="Times New Roman" pitchFamily="18" charset="0"/>
            </a:rPr>
            <a:t>.</a:t>
          </a:r>
        </a:p>
      </dgm:t>
    </dgm:pt>
    <dgm:pt modelId="{4EB8F380-17A8-4E94-9106-C2A38EE46E27}" type="parTrans" cxnId="{7E69039F-6126-450E-B578-08DD6F4B17FD}">
      <dgm:prSet/>
      <dgm:spPr/>
      <dgm:t>
        <a:bodyPr/>
        <a:lstStyle/>
        <a:p>
          <a:endParaRPr lang="ru-RU"/>
        </a:p>
      </dgm:t>
    </dgm:pt>
    <dgm:pt modelId="{55BDAF0E-316E-4D2E-A8AF-73C63844C5D0}" type="sibTrans" cxnId="{7E69039F-6126-450E-B578-08DD6F4B17FD}">
      <dgm:prSet/>
      <dgm:spPr/>
      <dgm:t>
        <a:bodyPr/>
        <a:lstStyle/>
        <a:p>
          <a:endParaRPr lang="ru-RU"/>
        </a:p>
      </dgm:t>
    </dgm:pt>
    <dgm:pt modelId="{392FB4A9-2486-462B-824E-74464A0D7A96}" type="pres">
      <dgm:prSet presAssocID="{90E6B9D9-3F84-43A7-84FA-E7C83285CC25}" presName="Name0" presStyleCnt="0">
        <dgm:presLayoutVars>
          <dgm:dir/>
          <dgm:resizeHandles val="exact"/>
        </dgm:presLayoutVars>
      </dgm:prSet>
      <dgm:spPr/>
      <dgm:t>
        <a:bodyPr/>
        <a:lstStyle/>
        <a:p>
          <a:endParaRPr lang="ru-RU"/>
        </a:p>
      </dgm:t>
    </dgm:pt>
    <dgm:pt modelId="{EBAFABA7-F053-44E3-8071-6F0157998E69}" type="pres">
      <dgm:prSet presAssocID="{5B4F212A-DBB6-4DB8-A6E6-DCFD3B6302A0}" presName="node" presStyleLbl="node1" presStyleIdx="0" presStyleCnt="3">
        <dgm:presLayoutVars>
          <dgm:bulletEnabled val="1"/>
        </dgm:presLayoutVars>
      </dgm:prSet>
      <dgm:spPr/>
      <dgm:t>
        <a:bodyPr/>
        <a:lstStyle/>
        <a:p>
          <a:endParaRPr lang="ru-RU"/>
        </a:p>
      </dgm:t>
    </dgm:pt>
    <dgm:pt modelId="{C880FDA4-C221-4753-972A-B9661C7B6456}" type="pres">
      <dgm:prSet presAssocID="{C3E9B9AE-0CFD-4525-B68B-006569F042A6}" presName="sibTrans" presStyleLbl="sibTrans1D1" presStyleIdx="0" presStyleCnt="2"/>
      <dgm:spPr/>
      <dgm:t>
        <a:bodyPr/>
        <a:lstStyle/>
        <a:p>
          <a:endParaRPr lang="ru-RU"/>
        </a:p>
      </dgm:t>
    </dgm:pt>
    <dgm:pt modelId="{DD628150-3B43-4E67-B5F5-B56C4DE2B90B}" type="pres">
      <dgm:prSet presAssocID="{C3E9B9AE-0CFD-4525-B68B-006569F042A6}" presName="connectorText" presStyleLbl="sibTrans1D1" presStyleIdx="0" presStyleCnt="2"/>
      <dgm:spPr/>
      <dgm:t>
        <a:bodyPr/>
        <a:lstStyle/>
        <a:p>
          <a:endParaRPr lang="ru-RU"/>
        </a:p>
      </dgm:t>
    </dgm:pt>
    <dgm:pt modelId="{B4D8A45C-D4E9-4873-988A-44B513C194D8}" type="pres">
      <dgm:prSet presAssocID="{DFF992E3-6AF1-4A6F-8104-AFE86B6E1D06}" presName="node" presStyleLbl="node1" presStyleIdx="1" presStyleCnt="3">
        <dgm:presLayoutVars>
          <dgm:bulletEnabled val="1"/>
        </dgm:presLayoutVars>
      </dgm:prSet>
      <dgm:spPr/>
      <dgm:t>
        <a:bodyPr/>
        <a:lstStyle/>
        <a:p>
          <a:endParaRPr lang="ru-RU"/>
        </a:p>
      </dgm:t>
    </dgm:pt>
    <dgm:pt modelId="{8604BF94-577C-4D96-8ACD-849D62C36538}" type="pres">
      <dgm:prSet presAssocID="{55BDAF0E-316E-4D2E-A8AF-73C63844C5D0}" presName="sibTrans" presStyleLbl="sibTrans1D1" presStyleIdx="1" presStyleCnt="2"/>
      <dgm:spPr/>
      <dgm:t>
        <a:bodyPr/>
        <a:lstStyle/>
        <a:p>
          <a:endParaRPr lang="ru-RU"/>
        </a:p>
      </dgm:t>
    </dgm:pt>
    <dgm:pt modelId="{520999FC-31B5-45FE-BA33-8C495553BBDA}" type="pres">
      <dgm:prSet presAssocID="{55BDAF0E-316E-4D2E-A8AF-73C63844C5D0}" presName="connectorText" presStyleLbl="sibTrans1D1" presStyleIdx="1" presStyleCnt="2"/>
      <dgm:spPr/>
      <dgm:t>
        <a:bodyPr/>
        <a:lstStyle/>
        <a:p>
          <a:endParaRPr lang="ru-RU"/>
        </a:p>
      </dgm:t>
    </dgm:pt>
    <dgm:pt modelId="{40FA861D-3530-4BA6-B98F-F43E8CD52588}" type="pres">
      <dgm:prSet presAssocID="{04DB11D5-7511-4405-A65F-4A41FD34BAED}" presName="node" presStyleLbl="node1" presStyleIdx="2" presStyleCnt="3">
        <dgm:presLayoutVars>
          <dgm:bulletEnabled val="1"/>
        </dgm:presLayoutVars>
      </dgm:prSet>
      <dgm:spPr/>
      <dgm:t>
        <a:bodyPr/>
        <a:lstStyle/>
        <a:p>
          <a:endParaRPr lang="ru-RU"/>
        </a:p>
      </dgm:t>
    </dgm:pt>
  </dgm:ptLst>
  <dgm:cxnLst>
    <dgm:cxn modelId="{056BF649-83D2-4FD4-A175-5F7250B3063A}" type="presOf" srcId="{55BDAF0E-316E-4D2E-A8AF-73C63844C5D0}" destId="{520999FC-31B5-45FE-BA33-8C495553BBDA}" srcOrd="1" destOrd="0" presId="urn:microsoft.com/office/officeart/2005/8/layout/bProcess3"/>
    <dgm:cxn modelId="{F39A3650-F8BF-41F4-89F1-507A9AC5F4EF}" type="presOf" srcId="{C3E9B9AE-0CFD-4525-B68B-006569F042A6}" destId="{C880FDA4-C221-4753-972A-B9661C7B6456}" srcOrd="0" destOrd="0" presId="urn:microsoft.com/office/officeart/2005/8/layout/bProcess3"/>
    <dgm:cxn modelId="{0A4376CE-3AAB-468E-B4B3-EBFAC0A54EB1}" type="presOf" srcId="{5B4F212A-DBB6-4DB8-A6E6-DCFD3B6302A0}" destId="{EBAFABA7-F053-44E3-8071-6F0157998E69}" srcOrd="0" destOrd="0" presId="urn:microsoft.com/office/officeart/2005/8/layout/bProcess3"/>
    <dgm:cxn modelId="{0D147DFB-9A85-44ED-AECA-4E6C5D7BA78D}" srcId="{90E6B9D9-3F84-43A7-84FA-E7C83285CC25}" destId="{5B4F212A-DBB6-4DB8-A6E6-DCFD3B6302A0}" srcOrd="0" destOrd="0" parTransId="{980E9968-33C0-4D93-899D-B8F91297DBFA}" sibTransId="{C3E9B9AE-0CFD-4525-B68B-006569F042A6}"/>
    <dgm:cxn modelId="{7E69039F-6126-450E-B578-08DD6F4B17FD}" srcId="{90E6B9D9-3F84-43A7-84FA-E7C83285CC25}" destId="{DFF992E3-6AF1-4A6F-8104-AFE86B6E1D06}" srcOrd="1" destOrd="0" parTransId="{4EB8F380-17A8-4E94-9106-C2A38EE46E27}" sibTransId="{55BDAF0E-316E-4D2E-A8AF-73C63844C5D0}"/>
    <dgm:cxn modelId="{6BC84A2F-6196-49DB-B27D-2412A7107D13}" srcId="{90E6B9D9-3F84-43A7-84FA-E7C83285CC25}" destId="{04DB11D5-7511-4405-A65F-4A41FD34BAED}" srcOrd="2" destOrd="0" parTransId="{B337A844-9620-4E2A-B70B-9B002E7BEAA1}" sibTransId="{37CFFD20-0929-4F8F-AC7E-B3E816E79D28}"/>
    <dgm:cxn modelId="{EAB6C76E-14AB-4226-9671-9CA3D7F8D4FF}" type="presOf" srcId="{55BDAF0E-316E-4D2E-A8AF-73C63844C5D0}" destId="{8604BF94-577C-4D96-8ACD-849D62C36538}" srcOrd="0" destOrd="0" presId="urn:microsoft.com/office/officeart/2005/8/layout/bProcess3"/>
    <dgm:cxn modelId="{FED845E8-DD7A-4261-992E-0139C68CE5FA}" type="presOf" srcId="{90E6B9D9-3F84-43A7-84FA-E7C83285CC25}" destId="{392FB4A9-2486-462B-824E-74464A0D7A96}" srcOrd="0" destOrd="0" presId="urn:microsoft.com/office/officeart/2005/8/layout/bProcess3"/>
    <dgm:cxn modelId="{B9BDB854-D90A-40D4-A7AA-25D437A42CF2}" type="presOf" srcId="{04DB11D5-7511-4405-A65F-4A41FD34BAED}" destId="{40FA861D-3530-4BA6-B98F-F43E8CD52588}" srcOrd="0" destOrd="0" presId="urn:microsoft.com/office/officeart/2005/8/layout/bProcess3"/>
    <dgm:cxn modelId="{FB4EAEFE-46CD-44EB-9497-C89BCBC4FB41}" type="presOf" srcId="{C3E9B9AE-0CFD-4525-B68B-006569F042A6}" destId="{DD628150-3B43-4E67-B5F5-B56C4DE2B90B}" srcOrd="1" destOrd="0" presId="urn:microsoft.com/office/officeart/2005/8/layout/bProcess3"/>
    <dgm:cxn modelId="{36402064-22CB-479C-B757-AFE035898E4C}" type="presOf" srcId="{DFF992E3-6AF1-4A6F-8104-AFE86B6E1D06}" destId="{B4D8A45C-D4E9-4873-988A-44B513C194D8}" srcOrd="0" destOrd="0" presId="urn:microsoft.com/office/officeart/2005/8/layout/bProcess3"/>
    <dgm:cxn modelId="{EEEF8869-8C6F-466C-B3B9-13E4D962B56C}" type="presParOf" srcId="{392FB4A9-2486-462B-824E-74464A0D7A96}" destId="{EBAFABA7-F053-44E3-8071-6F0157998E69}" srcOrd="0" destOrd="0" presId="urn:microsoft.com/office/officeart/2005/8/layout/bProcess3"/>
    <dgm:cxn modelId="{AB52760B-D2A0-47D4-B1DE-BA3064504315}" type="presParOf" srcId="{392FB4A9-2486-462B-824E-74464A0D7A96}" destId="{C880FDA4-C221-4753-972A-B9661C7B6456}" srcOrd="1" destOrd="0" presId="urn:microsoft.com/office/officeart/2005/8/layout/bProcess3"/>
    <dgm:cxn modelId="{AD8BBAEA-BB76-4ABD-9487-B8D0D7401AAA}" type="presParOf" srcId="{C880FDA4-C221-4753-972A-B9661C7B6456}" destId="{DD628150-3B43-4E67-B5F5-B56C4DE2B90B}" srcOrd="0" destOrd="0" presId="urn:microsoft.com/office/officeart/2005/8/layout/bProcess3"/>
    <dgm:cxn modelId="{AC7E14B7-21B0-4FC2-B66E-1010ECD0ED64}" type="presParOf" srcId="{392FB4A9-2486-462B-824E-74464A0D7A96}" destId="{B4D8A45C-D4E9-4873-988A-44B513C194D8}" srcOrd="2" destOrd="0" presId="urn:microsoft.com/office/officeart/2005/8/layout/bProcess3"/>
    <dgm:cxn modelId="{5E6412D7-553A-4122-9BD2-9A4C5C0E2572}" type="presParOf" srcId="{392FB4A9-2486-462B-824E-74464A0D7A96}" destId="{8604BF94-577C-4D96-8ACD-849D62C36538}" srcOrd="3" destOrd="0" presId="urn:microsoft.com/office/officeart/2005/8/layout/bProcess3"/>
    <dgm:cxn modelId="{E267BA63-6E81-473A-A329-B49630387F27}" type="presParOf" srcId="{8604BF94-577C-4D96-8ACD-849D62C36538}" destId="{520999FC-31B5-45FE-BA33-8C495553BBDA}" srcOrd="0" destOrd="0" presId="urn:microsoft.com/office/officeart/2005/8/layout/bProcess3"/>
    <dgm:cxn modelId="{6E9A2579-680F-48BB-AFF2-B9A8D006A17B}" type="presParOf" srcId="{392FB4A9-2486-462B-824E-74464A0D7A96}" destId="{40FA861D-3530-4BA6-B98F-F43E8CD52588}" srcOrd="4" destOrd="0" presId="urn:microsoft.com/office/officeart/2005/8/layout/bProcess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66DC83-84CC-41DF-8D59-8FD1DD8023B1}" type="doc">
      <dgm:prSet loTypeId="urn:microsoft.com/office/officeart/2005/8/layout/process5" loCatId="process" qsTypeId="urn:microsoft.com/office/officeart/2005/8/quickstyle/3d3" qsCatId="3D" csTypeId="urn:microsoft.com/office/officeart/2005/8/colors/colorful3" csCatId="colorful" phldr="1"/>
      <dgm:spPr/>
      <dgm:t>
        <a:bodyPr/>
        <a:lstStyle/>
        <a:p>
          <a:endParaRPr lang="ru-RU"/>
        </a:p>
      </dgm:t>
    </dgm:pt>
    <dgm:pt modelId="{15A51222-141B-462A-BE95-2036B21A2F8E}">
      <dgm:prSet phldrT="[Текст]" custT="1"/>
      <dgm:spPr/>
      <dgm:t>
        <a:bodyPr/>
        <a:lstStyle/>
        <a:p>
          <a:r>
            <a:rPr lang="ru-RU" sz="1400" b="1" i="1" dirty="0">
              <a:latin typeface="Times New Roman" pitchFamily="18" charset="0"/>
              <a:cs typeface="Times New Roman" pitchFamily="18" charset="0"/>
            </a:rPr>
            <a:t>1. </a:t>
          </a:r>
          <a:r>
            <a:rPr lang="ru-RU" sz="1400" b="1" i="1" dirty="0" err="1">
              <a:latin typeface="Times New Roman" pitchFamily="18" charset="0"/>
              <a:cs typeface="Times New Roman" pitchFamily="18" charset="0"/>
            </a:rPr>
            <a:t>Қақтығыстың ортасында</a:t>
          </a:r>
          <a:r>
            <a:rPr lang="ru-RU" sz="1400" b="1" i="1" dirty="0">
              <a:latin typeface="Times New Roman" pitchFamily="18" charset="0"/>
              <a:cs typeface="Times New Roman" pitchFamily="18" charset="0"/>
            </a:rPr>
            <a:t> </a:t>
          </a:r>
          <a:r>
            <a:rPr lang="ru-RU" sz="1400" b="1" i="1" dirty="0" err="1">
              <a:latin typeface="Times New Roman" pitchFamily="18" charset="0"/>
              <a:cs typeface="Times New Roman" pitchFamily="18" charset="0"/>
            </a:rPr>
            <a:t>тұрған мәселелер туралы</a:t>
          </a:r>
          <a:r>
            <a:rPr lang="ru-RU" sz="1400" b="1" i="1" dirty="0">
              <a:latin typeface="Times New Roman" pitchFamily="18" charset="0"/>
              <a:cs typeface="Times New Roman" pitchFamily="18" charset="0"/>
            </a:rPr>
            <a:t> </a:t>
          </a:r>
          <a:r>
            <a:rPr lang="ru-RU" sz="1400" b="1" i="1" dirty="0" err="1">
              <a:latin typeface="Times New Roman" pitchFamily="18" charset="0"/>
              <a:cs typeface="Times New Roman" pitchFamily="18" charset="0"/>
            </a:rPr>
            <a:t>анық болыңыз.</a:t>
          </a:r>
          <a:endParaRPr lang="ru-RU" sz="1400" dirty="0"/>
        </a:p>
      </dgm:t>
    </dgm:pt>
    <dgm:pt modelId="{9626649E-2BE5-4A7E-9C81-72BFB747EA91}" type="parTrans" cxnId="{CB00F9BF-4592-42BD-A5A6-77613EEBB3F3}">
      <dgm:prSet/>
      <dgm:spPr/>
      <dgm:t>
        <a:bodyPr/>
        <a:lstStyle/>
        <a:p>
          <a:endParaRPr lang="ru-RU"/>
        </a:p>
      </dgm:t>
    </dgm:pt>
    <dgm:pt modelId="{AD88A0D1-6419-4EA1-98DA-C85758A02518}" type="sibTrans" cxnId="{CB00F9BF-4592-42BD-A5A6-77613EEBB3F3}">
      <dgm:prSet/>
      <dgm:spPr/>
      <dgm:t>
        <a:bodyPr/>
        <a:lstStyle/>
        <a:p>
          <a:endParaRPr lang="ru-RU"/>
        </a:p>
      </dgm:t>
    </dgm:pt>
    <dgm:pt modelId="{DCE0621E-8F23-45D4-B6B5-4429F60A83E1}">
      <dgm:prSet phldrT="[Текст]"/>
      <dgm:spPr/>
      <dgm:t>
        <a:bodyPr/>
        <a:lstStyle/>
        <a:p>
          <a:r>
            <a:rPr lang="ru-RU" b="1" i="1" dirty="0">
              <a:latin typeface="Times New Roman" pitchFamily="18" charset="0"/>
              <a:cs typeface="Times New Roman" pitchFamily="18" charset="0"/>
            </a:rPr>
            <a:t>2. </a:t>
          </a:r>
          <a:r>
            <a:rPr lang="ru-RU" b="1" i="1" dirty="0" err="1">
              <a:latin typeface="Times New Roman" pitchFamily="18" charset="0"/>
              <a:cs typeface="Times New Roman" pitchFamily="18" charset="0"/>
            </a:rPr>
            <a:t>Бұл</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сұрақтарды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типологиялық</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құрылымға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сәйкестендіруге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тырысыңыз</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оларды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психотиптік</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әріппен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белгілеумен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дұрыс</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корреляциялаңыз</a:t>
          </a:r>
          <a:r>
            <a:rPr lang="ru-RU" b="1" i="1" dirty="0">
              <a:latin typeface="Times New Roman" pitchFamily="18" charset="0"/>
              <a:cs typeface="Times New Roman" pitchFamily="18" charset="0"/>
            </a:rPr>
            <a:t>.</a:t>
          </a:r>
        </a:p>
      </dgm:t>
    </dgm:pt>
    <dgm:pt modelId="{BFF70AEA-F035-4F5A-97F4-F7B5DE14A2BB}" type="parTrans" cxnId="{7FA347F4-7567-4AB1-BF02-778F35B12AE9}">
      <dgm:prSet/>
      <dgm:spPr/>
      <dgm:t>
        <a:bodyPr/>
        <a:lstStyle/>
        <a:p>
          <a:endParaRPr lang="ru-RU"/>
        </a:p>
      </dgm:t>
    </dgm:pt>
    <dgm:pt modelId="{F7334C8E-C5C5-4D7E-AAAB-3535F67B284C}" type="sibTrans" cxnId="{7FA347F4-7567-4AB1-BF02-778F35B12AE9}">
      <dgm:prSet/>
      <dgm:spPr/>
      <dgm:t>
        <a:bodyPr/>
        <a:lstStyle/>
        <a:p>
          <a:endParaRPr lang="ru-RU"/>
        </a:p>
      </dgm:t>
    </dgm:pt>
    <dgm:pt modelId="{A5C0A852-1E41-4659-BFC6-A9F33219F8AC}">
      <dgm:prSet phldrT="[Текст]"/>
      <dgm:spPr/>
      <dgm:t>
        <a:bodyPr/>
        <a:lstStyle/>
        <a:p>
          <a:r>
            <a:rPr lang="ru-RU" b="1" i="1" dirty="0">
              <a:latin typeface="Times New Roman" pitchFamily="18" charset="0"/>
              <a:cs typeface="Times New Roman" pitchFamily="18" charset="0"/>
            </a:rPr>
            <a:t>3. </a:t>
          </a:r>
          <a:r>
            <a:rPr lang="ru-RU" b="1" i="1" dirty="0" err="1">
              <a:latin typeface="Times New Roman" pitchFamily="18" charset="0"/>
              <a:cs typeface="Times New Roman" pitchFamily="18" charset="0"/>
            </a:rPr>
            <a:t>Қақтығыстың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ең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ықтимал</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себебін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мүмкін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болса</a:t>
          </a:r>
          <a:r>
            <a:rPr lang="ru-RU" b="1" i="1" dirty="0">
              <a:latin typeface="Times New Roman" pitchFamily="18" charset="0"/>
              <a:cs typeface="Times New Roman" pitchFamily="18" charset="0"/>
            </a:rPr>
            <a:t>, типология </a:t>
          </a:r>
          <a:r>
            <a:rPr lang="ru-RU" b="1" i="1" dirty="0" err="1">
              <a:latin typeface="Times New Roman" pitchFamily="18" charset="0"/>
              <a:cs typeface="Times New Roman" pitchFamily="18" charset="0"/>
            </a:rPr>
            <a:t>тұрғысынан</a:t>
          </a:r>
          <a:r>
            <a:rPr lang="ru-RU" b="1" i="1" dirty="0">
              <a:latin typeface="Times New Roman" pitchFamily="18" charset="0"/>
              <a:cs typeface="Times New Roman" pitchFamily="18" charset="0"/>
            </a:rPr>
            <a:t> да </a:t>
          </a:r>
          <a:r>
            <a:rPr lang="ru-RU" b="1" i="1" dirty="0" err="1">
              <a:latin typeface="Times New Roman" pitchFamily="18" charset="0"/>
              <a:cs typeface="Times New Roman" pitchFamily="18" charset="0"/>
            </a:rPr>
            <a:t>зерттеңіз</a:t>
          </a:r>
          <a:r>
            <a:rPr lang="ru-RU" b="1" i="1" dirty="0">
              <a:latin typeface="Times New Roman" pitchFamily="18" charset="0"/>
              <a:cs typeface="Times New Roman" pitchFamily="18" charset="0"/>
            </a:rPr>
            <a:t>.</a:t>
          </a:r>
        </a:p>
      </dgm:t>
    </dgm:pt>
    <dgm:pt modelId="{9D42AEBA-0792-45D8-9563-ADFEAC65C99B}" type="parTrans" cxnId="{4F82B522-925F-4725-9035-14720A70F835}">
      <dgm:prSet/>
      <dgm:spPr/>
      <dgm:t>
        <a:bodyPr/>
        <a:lstStyle/>
        <a:p>
          <a:endParaRPr lang="ru-RU"/>
        </a:p>
      </dgm:t>
    </dgm:pt>
    <dgm:pt modelId="{F3A09424-85DA-43D0-8A4B-F062582D2B76}" type="sibTrans" cxnId="{4F82B522-925F-4725-9035-14720A70F835}">
      <dgm:prSet/>
      <dgm:spPr/>
      <dgm:t>
        <a:bodyPr/>
        <a:lstStyle/>
        <a:p>
          <a:endParaRPr lang="ru-RU"/>
        </a:p>
      </dgm:t>
    </dgm:pt>
    <dgm:pt modelId="{EC95338E-5F63-40EC-857B-1A0B4E02516C}">
      <dgm:prSet phldrT="[Текст]"/>
      <dgm:spPr/>
      <dgm:t>
        <a:bodyPr/>
        <a:lstStyle/>
        <a:p>
          <a:r>
            <a:rPr lang="ru-RU" b="1" i="1" dirty="0">
              <a:latin typeface="Times New Roman" pitchFamily="18" charset="0"/>
              <a:cs typeface="Times New Roman" pitchFamily="18" charset="0"/>
            </a:rPr>
            <a:t>4. </a:t>
          </a:r>
          <a:r>
            <a:rPr lang="ru-RU" b="1" i="1" dirty="0" err="1">
              <a:latin typeface="Times New Roman" pitchFamily="18" charset="0"/>
              <a:cs typeface="Times New Roman" pitchFamily="18" charset="0"/>
            </a:rPr>
            <a:t>Әр</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тараптан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екінші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жақтың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позициясын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алуды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сұраңыз</a:t>
          </a:r>
          <a:r>
            <a:rPr lang="ru-RU" b="1" i="1" dirty="0">
              <a:latin typeface="Times New Roman" pitchFamily="18" charset="0"/>
              <a:cs typeface="Times New Roman" pitchFamily="18" charset="0"/>
            </a:rPr>
            <a:t>.</a:t>
          </a:r>
        </a:p>
      </dgm:t>
    </dgm:pt>
    <dgm:pt modelId="{B03B3AEA-E050-4F7D-9804-C1A9DE37F236}" type="parTrans" cxnId="{9B707DFD-2FFF-41B2-B9D7-94A42AF78453}">
      <dgm:prSet/>
      <dgm:spPr/>
      <dgm:t>
        <a:bodyPr/>
        <a:lstStyle/>
        <a:p>
          <a:endParaRPr lang="ru-RU"/>
        </a:p>
      </dgm:t>
    </dgm:pt>
    <dgm:pt modelId="{72A0F4B9-C6EC-4904-B63E-63ED4492D8FC}" type="sibTrans" cxnId="{9B707DFD-2FFF-41B2-B9D7-94A42AF78453}">
      <dgm:prSet/>
      <dgm:spPr/>
      <dgm:t>
        <a:bodyPr/>
        <a:lstStyle/>
        <a:p>
          <a:endParaRPr lang="ru-RU"/>
        </a:p>
      </dgm:t>
    </dgm:pt>
    <dgm:pt modelId="{B3921D03-3049-4E7D-9BD7-2FD59352423C}">
      <dgm:prSet/>
      <dgm:spPr/>
      <dgm:t>
        <a:bodyPr/>
        <a:lstStyle/>
        <a:p>
          <a:r>
            <a:rPr lang="ru-RU" b="1" i="1" dirty="0">
              <a:latin typeface="Times New Roman" pitchFamily="18" charset="0"/>
              <a:cs typeface="Times New Roman" pitchFamily="18" charset="0"/>
            </a:rPr>
            <a:t>5. </a:t>
          </a:r>
          <a:r>
            <a:rPr lang="ru-RU" b="1" i="1" dirty="0" err="1">
              <a:latin typeface="Times New Roman" pitchFamily="18" charset="0"/>
              <a:cs typeface="Times New Roman" pitchFamily="18" charset="0"/>
            </a:rPr>
            <a:t>Қақтығысты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шешуге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апаратын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ымыралар</a:t>
          </a:r>
          <a:r>
            <a:rPr lang="ru-RU" b="1" i="1" dirty="0">
              <a:latin typeface="Times New Roman" pitchFamily="18" charset="0"/>
              <a:cs typeface="Times New Roman" pitchFamily="18" charset="0"/>
            </a:rPr>
            <a:t> мен </a:t>
          </a:r>
          <a:r>
            <a:rPr lang="ru-RU" b="1" i="1" dirty="0" err="1">
              <a:latin typeface="Times New Roman" pitchFamily="18" charset="0"/>
              <a:cs typeface="Times New Roman" pitchFamily="18" charset="0"/>
            </a:rPr>
            <a:t>келісімдерді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іздеңіз</a:t>
          </a:r>
          <a:r>
            <a:rPr lang="ru-RU" b="1" i="1" dirty="0">
              <a:latin typeface="Times New Roman" pitchFamily="18" charset="0"/>
              <a:cs typeface="Times New Roman" pitchFamily="18" charset="0"/>
            </a:rPr>
            <a:t>.</a:t>
          </a:r>
        </a:p>
      </dgm:t>
    </dgm:pt>
    <dgm:pt modelId="{3CEDC38D-312B-4EE6-8107-0EFBF5842918}" type="parTrans" cxnId="{C502E86E-E462-4B53-9CB9-C31F2F287894}">
      <dgm:prSet/>
      <dgm:spPr/>
      <dgm:t>
        <a:bodyPr/>
        <a:lstStyle/>
        <a:p>
          <a:endParaRPr lang="ru-RU"/>
        </a:p>
      </dgm:t>
    </dgm:pt>
    <dgm:pt modelId="{AF2ABA84-E60C-4640-AEF5-7E63DEA8A2A0}" type="sibTrans" cxnId="{C502E86E-E462-4B53-9CB9-C31F2F287894}">
      <dgm:prSet/>
      <dgm:spPr/>
      <dgm:t>
        <a:bodyPr/>
        <a:lstStyle/>
        <a:p>
          <a:endParaRPr lang="ru-RU"/>
        </a:p>
      </dgm:t>
    </dgm:pt>
    <dgm:pt modelId="{BF42A0F5-12CE-4D35-8915-CB7EE0C625E8}" type="pres">
      <dgm:prSet presAssocID="{2766DC83-84CC-41DF-8D59-8FD1DD8023B1}" presName="diagram" presStyleCnt="0">
        <dgm:presLayoutVars>
          <dgm:dir/>
          <dgm:resizeHandles val="exact"/>
        </dgm:presLayoutVars>
      </dgm:prSet>
      <dgm:spPr/>
      <dgm:t>
        <a:bodyPr/>
        <a:lstStyle/>
        <a:p>
          <a:endParaRPr lang="ru-RU"/>
        </a:p>
      </dgm:t>
    </dgm:pt>
    <dgm:pt modelId="{C053B98D-7D7C-43EA-A5EC-4265C03618DE}" type="pres">
      <dgm:prSet presAssocID="{15A51222-141B-462A-BE95-2036B21A2F8E}" presName="node" presStyleLbl="node1" presStyleIdx="0" presStyleCnt="5">
        <dgm:presLayoutVars>
          <dgm:bulletEnabled val="1"/>
        </dgm:presLayoutVars>
      </dgm:prSet>
      <dgm:spPr/>
      <dgm:t>
        <a:bodyPr/>
        <a:lstStyle/>
        <a:p>
          <a:endParaRPr lang="ru-RU"/>
        </a:p>
      </dgm:t>
    </dgm:pt>
    <dgm:pt modelId="{B946ED7D-D954-4F8B-BBFF-5EA3207BE9F6}" type="pres">
      <dgm:prSet presAssocID="{AD88A0D1-6419-4EA1-98DA-C85758A02518}" presName="sibTrans" presStyleLbl="sibTrans2D1" presStyleIdx="0" presStyleCnt="4"/>
      <dgm:spPr/>
      <dgm:t>
        <a:bodyPr/>
        <a:lstStyle/>
        <a:p>
          <a:endParaRPr lang="ru-RU"/>
        </a:p>
      </dgm:t>
    </dgm:pt>
    <dgm:pt modelId="{88D4F211-E709-4CBB-8023-9CDB11A34569}" type="pres">
      <dgm:prSet presAssocID="{AD88A0D1-6419-4EA1-98DA-C85758A02518}" presName="connectorText" presStyleLbl="sibTrans2D1" presStyleIdx="0" presStyleCnt="4"/>
      <dgm:spPr/>
      <dgm:t>
        <a:bodyPr/>
        <a:lstStyle/>
        <a:p>
          <a:endParaRPr lang="ru-RU"/>
        </a:p>
      </dgm:t>
    </dgm:pt>
    <dgm:pt modelId="{B86B54C9-2638-4C5C-AF9D-E6F051648C2E}" type="pres">
      <dgm:prSet presAssocID="{DCE0621E-8F23-45D4-B6B5-4429F60A83E1}" presName="node" presStyleLbl="node1" presStyleIdx="1" presStyleCnt="5">
        <dgm:presLayoutVars>
          <dgm:bulletEnabled val="1"/>
        </dgm:presLayoutVars>
      </dgm:prSet>
      <dgm:spPr/>
      <dgm:t>
        <a:bodyPr/>
        <a:lstStyle/>
        <a:p>
          <a:endParaRPr lang="ru-RU"/>
        </a:p>
      </dgm:t>
    </dgm:pt>
    <dgm:pt modelId="{64D1B094-E7EE-4DA4-AA51-C416B4AC4AB8}" type="pres">
      <dgm:prSet presAssocID="{F7334C8E-C5C5-4D7E-AAAB-3535F67B284C}" presName="sibTrans" presStyleLbl="sibTrans2D1" presStyleIdx="1" presStyleCnt="4"/>
      <dgm:spPr/>
      <dgm:t>
        <a:bodyPr/>
        <a:lstStyle/>
        <a:p>
          <a:endParaRPr lang="ru-RU"/>
        </a:p>
      </dgm:t>
    </dgm:pt>
    <dgm:pt modelId="{65930282-7FA6-4AEB-93D1-4F303F17FCE5}" type="pres">
      <dgm:prSet presAssocID="{F7334C8E-C5C5-4D7E-AAAB-3535F67B284C}" presName="connectorText" presStyleLbl="sibTrans2D1" presStyleIdx="1" presStyleCnt="4"/>
      <dgm:spPr/>
      <dgm:t>
        <a:bodyPr/>
        <a:lstStyle/>
        <a:p>
          <a:endParaRPr lang="ru-RU"/>
        </a:p>
      </dgm:t>
    </dgm:pt>
    <dgm:pt modelId="{01EB9937-4C62-42A2-ABCE-9FA542E53119}" type="pres">
      <dgm:prSet presAssocID="{A5C0A852-1E41-4659-BFC6-A9F33219F8AC}" presName="node" presStyleLbl="node1" presStyleIdx="2" presStyleCnt="5">
        <dgm:presLayoutVars>
          <dgm:bulletEnabled val="1"/>
        </dgm:presLayoutVars>
      </dgm:prSet>
      <dgm:spPr/>
      <dgm:t>
        <a:bodyPr/>
        <a:lstStyle/>
        <a:p>
          <a:endParaRPr lang="ru-RU"/>
        </a:p>
      </dgm:t>
    </dgm:pt>
    <dgm:pt modelId="{8E706D4F-3ACC-4E49-AA6C-1DB045A24143}" type="pres">
      <dgm:prSet presAssocID="{F3A09424-85DA-43D0-8A4B-F062582D2B76}" presName="sibTrans" presStyleLbl="sibTrans2D1" presStyleIdx="2" presStyleCnt="4"/>
      <dgm:spPr/>
      <dgm:t>
        <a:bodyPr/>
        <a:lstStyle/>
        <a:p>
          <a:endParaRPr lang="ru-RU"/>
        </a:p>
      </dgm:t>
    </dgm:pt>
    <dgm:pt modelId="{8BADFDD1-AC21-4C65-A663-0713DDCBD3F0}" type="pres">
      <dgm:prSet presAssocID="{F3A09424-85DA-43D0-8A4B-F062582D2B76}" presName="connectorText" presStyleLbl="sibTrans2D1" presStyleIdx="2" presStyleCnt="4"/>
      <dgm:spPr/>
      <dgm:t>
        <a:bodyPr/>
        <a:lstStyle/>
        <a:p>
          <a:endParaRPr lang="ru-RU"/>
        </a:p>
      </dgm:t>
    </dgm:pt>
    <dgm:pt modelId="{591B2646-3BC8-4DBC-A478-A57FC43B13F8}" type="pres">
      <dgm:prSet presAssocID="{EC95338E-5F63-40EC-857B-1A0B4E02516C}" presName="node" presStyleLbl="node1" presStyleIdx="3" presStyleCnt="5">
        <dgm:presLayoutVars>
          <dgm:bulletEnabled val="1"/>
        </dgm:presLayoutVars>
      </dgm:prSet>
      <dgm:spPr/>
      <dgm:t>
        <a:bodyPr/>
        <a:lstStyle/>
        <a:p>
          <a:endParaRPr lang="ru-RU"/>
        </a:p>
      </dgm:t>
    </dgm:pt>
    <dgm:pt modelId="{E0A605FB-13C4-453A-B0FC-8AD4026529E0}" type="pres">
      <dgm:prSet presAssocID="{72A0F4B9-C6EC-4904-B63E-63ED4492D8FC}" presName="sibTrans" presStyleLbl="sibTrans2D1" presStyleIdx="3" presStyleCnt="4"/>
      <dgm:spPr/>
      <dgm:t>
        <a:bodyPr/>
        <a:lstStyle/>
        <a:p>
          <a:endParaRPr lang="ru-RU"/>
        </a:p>
      </dgm:t>
    </dgm:pt>
    <dgm:pt modelId="{BD8C7D78-196B-4EA0-9322-403CA0C83311}" type="pres">
      <dgm:prSet presAssocID="{72A0F4B9-C6EC-4904-B63E-63ED4492D8FC}" presName="connectorText" presStyleLbl="sibTrans2D1" presStyleIdx="3" presStyleCnt="4"/>
      <dgm:spPr/>
      <dgm:t>
        <a:bodyPr/>
        <a:lstStyle/>
        <a:p>
          <a:endParaRPr lang="ru-RU"/>
        </a:p>
      </dgm:t>
    </dgm:pt>
    <dgm:pt modelId="{6625441B-B136-490B-8F7F-FE2799083013}" type="pres">
      <dgm:prSet presAssocID="{B3921D03-3049-4E7D-9BD7-2FD59352423C}" presName="node" presStyleLbl="node1" presStyleIdx="4" presStyleCnt="5">
        <dgm:presLayoutVars>
          <dgm:bulletEnabled val="1"/>
        </dgm:presLayoutVars>
      </dgm:prSet>
      <dgm:spPr/>
      <dgm:t>
        <a:bodyPr/>
        <a:lstStyle/>
        <a:p>
          <a:endParaRPr lang="ru-RU"/>
        </a:p>
      </dgm:t>
    </dgm:pt>
  </dgm:ptLst>
  <dgm:cxnLst>
    <dgm:cxn modelId="{EC9652A6-860B-4E8E-B874-73B8451726F0}" type="presOf" srcId="{EC95338E-5F63-40EC-857B-1A0B4E02516C}" destId="{591B2646-3BC8-4DBC-A478-A57FC43B13F8}" srcOrd="0" destOrd="0" presId="urn:microsoft.com/office/officeart/2005/8/layout/process5"/>
    <dgm:cxn modelId="{C502E86E-E462-4B53-9CB9-C31F2F287894}" srcId="{2766DC83-84CC-41DF-8D59-8FD1DD8023B1}" destId="{B3921D03-3049-4E7D-9BD7-2FD59352423C}" srcOrd="4" destOrd="0" parTransId="{3CEDC38D-312B-4EE6-8107-0EFBF5842918}" sibTransId="{AF2ABA84-E60C-4640-AEF5-7E63DEA8A2A0}"/>
    <dgm:cxn modelId="{99E65B08-E890-4945-8319-0F14E926BDCC}" type="presOf" srcId="{F7334C8E-C5C5-4D7E-AAAB-3535F67B284C}" destId="{65930282-7FA6-4AEB-93D1-4F303F17FCE5}" srcOrd="1" destOrd="0" presId="urn:microsoft.com/office/officeart/2005/8/layout/process5"/>
    <dgm:cxn modelId="{B104E848-2A6C-44D5-ADE8-3FF8DBC4C2BD}" type="presOf" srcId="{A5C0A852-1E41-4659-BFC6-A9F33219F8AC}" destId="{01EB9937-4C62-42A2-ABCE-9FA542E53119}" srcOrd="0" destOrd="0" presId="urn:microsoft.com/office/officeart/2005/8/layout/process5"/>
    <dgm:cxn modelId="{9B707DFD-2FFF-41B2-B9D7-94A42AF78453}" srcId="{2766DC83-84CC-41DF-8D59-8FD1DD8023B1}" destId="{EC95338E-5F63-40EC-857B-1A0B4E02516C}" srcOrd="3" destOrd="0" parTransId="{B03B3AEA-E050-4F7D-9804-C1A9DE37F236}" sibTransId="{72A0F4B9-C6EC-4904-B63E-63ED4492D8FC}"/>
    <dgm:cxn modelId="{F84E68CC-006A-4AB6-B53E-04674149E14B}" type="presOf" srcId="{F3A09424-85DA-43D0-8A4B-F062582D2B76}" destId="{8BADFDD1-AC21-4C65-A663-0713DDCBD3F0}" srcOrd="1" destOrd="0" presId="urn:microsoft.com/office/officeart/2005/8/layout/process5"/>
    <dgm:cxn modelId="{DB0BF723-9138-4525-8878-29ED25B69FE3}" type="presOf" srcId="{F7334C8E-C5C5-4D7E-AAAB-3535F67B284C}" destId="{64D1B094-E7EE-4DA4-AA51-C416B4AC4AB8}" srcOrd="0" destOrd="0" presId="urn:microsoft.com/office/officeart/2005/8/layout/process5"/>
    <dgm:cxn modelId="{7FA347F4-7567-4AB1-BF02-778F35B12AE9}" srcId="{2766DC83-84CC-41DF-8D59-8FD1DD8023B1}" destId="{DCE0621E-8F23-45D4-B6B5-4429F60A83E1}" srcOrd="1" destOrd="0" parTransId="{BFF70AEA-F035-4F5A-97F4-F7B5DE14A2BB}" sibTransId="{F7334C8E-C5C5-4D7E-AAAB-3535F67B284C}"/>
    <dgm:cxn modelId="{E2F87175-AC4D-413D-B043-5A251E0A513B}" type="presOf" srcId="{DCE0621E-8F23-45D4-B6B5-4429F60A83E1}" destId="{B86B54C9-2638-4C5C-AF9D-E6F051648C2E}" srcOrd="0" destOrd="0" presId="urn:microsoft.com/office/officeart/2005/8/layout/process5"/>
    <dgm:cxn modelId="{AB27BC49-A880-4007-BC50-3F325509977F}" type="presOf" srcId="{F3A09424-85DA-43D0-8A4B-F062582D2B76}" destId="{8E706D4F-3ACC-4E49-AA6C-1DB045A24143}" srcOrd="0" destOrd="0" presId="urn:microsoft.com/office/officeart/2005/8/layout/process5"/>
    <dgm:cxn modelId="{42C3B38E-86C6-4553-AA7E-942772C4B08D}" type="presOf" srcId="{AD88A0D1-6419-4EA1-98DA-C85758A02518}" destId="{88D4F211-E709-4CBB-8023-9CDB11A34569}" srcOrd="1" destOrd="0" presId="urn:microsoft.com/office/officeart/2005/8/layout/process5"/>
    <dgm:cxn modelId="{3679885B-9667-499D-A8B1-5F9D74511F68}" type="presOf" srcId="{72A0F4B9-C6EC-4904-B63E-63ED4492D8FC}" destId="{BD8C7D78-196B-4EA0-9322-403CA0C83311}" srcOrd="1" destOrd="0" presId="urn:microsoft.com/office/officeart/2005/8/layout/process5"/>
    <dgm:cxn modelId="{CB00F9BF-4592-42BD-A5A6-77613EEBB3F3}" srcId="{2766DC83-84CC-41DF-8D59-8FD1DD8023B1}" destId="{15A51222-141B-462A-BE95-2036B21A2F8E}" srcOrd="0" destOrd="0" parTransId="{9626649E-2BE5-4A7E-9C81-72BFB747EA91}" sibTransId="{AD88A0D1-6419-4EA1-98DA-C85758A02518}"/>
    <dgm:cxn modelId="{1E9C86ED-DBB1-4E7A-99DF-A25B6B14723C}" type="presOf" srcId="{AD88A0D1-6419-4EA1-98DA-C85758A02518}" destId="{B946ED7D-D954-4F8B-BBFF-5EA3207BE9F6}" srcOrd="0" destOrd="0" presId="urn:microsoft.com/office/officeart/2005/8/layout/process5"/>
    <dgm:cxn modelId="{9AAA2AEA-FED0-4F97-B602-C09AAF8A140E}" type="presOf" srcId="{72A0F4B9-C6EC-4904-B63E-63ED4492D8FC}" destId="{E0A605FB-13C4-453A-B0FC-8AD4026529E0}" srcOrd="0" destOrd="0" presId="urn:microsoft.com/office/officeart/2005/8/layout/process5"/>
    <dgm:cxn modelId="{4204C8B6-8982-45D5-A9B0-77FF5179FCED}" type="presOf" srcId="{15A51222-141B-462A-BE95-2036B21A2F8E}" destId="{C053B98D-7D7C-43EA-A5EC-4265C03618DE}" srcOrd="0" destOrd="0" presId="urn:microsoft.com/office/officeart/2005/8/layout/process5"/>
    <dgm:cxn modelId="{D2091FB2-CE4E-431D-BADB-35C3E07B64BE}" type="presOf" srcId="{2766DC83-84CC-41DF-8D59-8FD1DD8023B1}" destId="{BF42A0F5-12CE-4D35-8915-CB7EE0C625E8}" srcOrd="0" destOrd="0" presId="urn:microsoft.com/office/officeart/2005/8/layout/process5"/>
    <dgm:cxn modelId="{4F82B522-925F-4725-9035-14720A70F835}" srcId="{2766DC83-84CC-41DF-8D59-8FD1DD8023B1}" destId="{A5C0A852-1E41-4659-BFC6-A9F33219F8AC}" srcOrd="2" destOrd="0" parTransId="{9D42AEBA-0792-45D8-9563-ADFEAC65C99B}" sibTransId="{F3A09424-85DA-43D0-8A4B-F062582D2B76}"/>
    <dgm:cxn modelId="{AC0AD111-D9AF-4AB2-8D2F-7DF20612BC93}" type="presOf" srcId="{B3921D03-3049-4E7D-9BD7-2FD59352423C}" destId="{6625441B-B136-490B-8F7F-FE2799083013}" srcOrd="0" destOrd="0" presId="urn:microsoft.com/office/officeart/2005/8/layout/process5"/>
    <dgm:cxn modelId="{0D0BD986-E480-4643-92DA-F2ABA54C840B}" type="presParOf" srcId="{BF42A0F5-12CE-4D35-8915-CB7EE0C625E8}" destId="{C053B98D-7D7C-43EA-A5EC-4265C03618DE}" srcOrd="0" destOrd="0" presId="urn:microsoft.com/office/officeart/2005/8/layout/process5"/>
    <dgm:cxn modelId="{89BAB15B-030E-4845-8E4E-8B48CD6B8284}" type="presParOf" srcId="{BF42A0F5-12CE-4D35-8915-CB7EE0C625E8}" destId="{B946ED7D-D954-4F8B-BBFF-5EA3207BE9F6}" srcOrd="1" destOrd="0" presId="urn:microsoft.com/office/officeart/2005/8/layout/process5"/>
    <dgm:cxn modelId="{4FFDBC29-E7C8-4616-9F24-3C1B39C9D10B}" type="presParOf" srcId="{B946ED7D-D954-4F8B-BBFF-5EA3207BE9F6}" destId="{88D4F211-E709-4CBB-8023-9CDB11A34569}" srcOrd="0" destOrd="0" presId="urn:microsoft.com/office/officeart/2005/8/layout/process5"/>
    <dgm:cxn modelId="{A035755E-304F-4EAB-9DCD-5DE2B064D9C7}" type="presParOf" srcId="{BF42A0F5-12CE-4D35-8915-CB7EE0C625E8}" destId="{B86B54C9-2638-4C5C-AF9D-E6F051648C2E}" srcOrd="2" destOrd="0" presId="urn:microsoft.com/office/officeart/2005/8/layout/process5"/>
    <dgm:cxn modelId="{F52F0D11-6D0B-450B-8280-0868393078E5}" type="presParOf" srcId="{BF42A0F5-12CE-4D35-8915-CB7EE0C625E8}" destId="{64D1B094-E7EE-4DA4-AA51-C416B4AC4AB8}" srcOrd="3" destOrd="0" presId="urn:microsoft.com/office/officeart/2005/8/layout/process5"/>
    <dgm:cxn modelId="{590EA39D-4F8C-4E96-A486-4069D5B6962B}" type="presParOf" srcId="{64D1B094-E7EE-4DA4-AA51-C416B4AC4AB8}" destId="{65930282-7FA6-4AEB-93D1-4F303F17FCE5}" srcOrd="0" destOrd="0" presId="urn:microsoft.com/office/officeart/2005/8/layout/process5"/>
    <dgm:cxn modelId="{FC78337B-E901-486E-8527-95898D1C309C}" type="presParOf" srcId="{BF42A0F5-12CE-4D35-8915-CB7EE0C625E8}" destId="{01EB9937-4C62-42A2-ABCE-9FA542E53119}" srcOrd="4" destOrd="0" presId="urn:microsoft.com/office/officeart/2005/8/layout/process5"/>
    <dgm:cxn modelId="{B839808A-13DB-49BF-B4CE-5F94640E0CF3}" type="presParOf" srcId="{BF42A0F5-12CE-4D35-8915-CB7EE0C625E8}" destId="{8E706D4F-3ACC-4E49-AA6C-1DB045A24143}" srcOrd="5" destOrd="0" presId="urn:microsoft.com/office/officeart/2005/8/layout/process5"/>
    <dgm:cxn modelId="{3FFA8338-DC00-4A0B-A09B-20D2061DC710}" type="presParOf" srcId="{8E706D4F-3ACC-4E49-AA6C-1DB045A24143}" destId="{8BADFDD1-AC21-4C65-A663-0713DDCBD3F0}" srcOrd="0" destOrd="0" presId="urn:microsoft.com/office/officeart/2005/8/layout/process5"/>
    <dgm:cxn modelId="{F13B4A21-2D07-4E26-A624-82FD061ABC3A}" type="presParOf" srcId="{BF42A0F5-12CE-4D35-8915-CB7EE0C625E8}" destId="{591B2646-3BC8-4DBC-A478-A57FC43B13F8}" srcOrd="6" destOrd="0" presId="urn:microsoft.com/office/officeart/2005/8/layout/process5"/>
    <dgm:cxn modelId="{B667EA59-09F3-4A49-952E-EDB2034923DF}" type="presParOf" srcId="{BF42A0F5-12CE-4D35-8915-CB7EE0C625E8}" destId="{E0A605FB-13C4-453A-B0FC-8AD4026529E0}" srcOrd="7" destOrd="0" presId="urn:microsoft.com/office/officeart/2005/8/layout/process5"/>
    <dgm:cxn modelId="{050E5FF2-4DD1-40BC-96BE-353AD37D4D06}" type="presParOf" srcId="{E0A605FB-13C4-453A-B0FC-8AD4026529E0}" destId="{BD8C7D78-196B-4EA0-9322-403CA0C83311}" srcOrd="0" destOrd="0" presId="urn:microsoft.com/office/officeart/2005/8/layout/process5"/>
    <dgm:cxn modelId="{CE9CD1FE-0838-4212-A168-76CC87B2BB51}" type="presParOf" srcId="{BF42A0F5-12CE-4D35-8915-CB7EE0C625E8}" destId="{6625441B-B136-490B-8F7F-FE2799083013}" srcOrd="8" destOrd="0" presId="urn:microsoft.com/office/officeart/2005/8/layout/process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85927"/>
            <a:ext cx="7772400" cy="181452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4</a:t>
            </a:r>
            <a:r>
              <a:rPr lang="kk-KZ" dirty="0" smtClean="0"/>
              <a:t>-дәріс </a:t>
            </a:r>
            <a:r>
              <a:rPr lang="kk-KZ" dirty="0" smtClean="0"/>
              <a:t>Ұйым үшін қақтығыстардың  негізгі функционалды   салдары. </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a:solidFill>
                  <a:schemeClr val="tx1"/>
                </a:solidFill>
                <a:latin typeface="Times New Roman" pitchFamily="18" charset="0"/>
                <a:cs typeface="Times New Roman" pitchFamily="18" charset="0"/>
              </a:rPr>
              <a:t>Ұйымдардағы қақтығыстардың бірнеше</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негізгі</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себептері</a:t>
            </a:r>
            <a:r>
              <a:rPr lang="ru-RU" b="1" i="1" dirty="0">
                <a:solidFill>
                  <a:schemeClr val="tx1"/>
                </a:solidFill>
                <a:latin typeface="Times New Roman" pitchFamily="18" charset="0"/>
                <a:cs typeface="Times New Roman" pitchFamily="18" charset="0"/>
              </a:rPr>
              <a:t> бар.</a:t>
            </a:r>
            <a:endParaRPr lang="ru-RU" dirty="0"/>
          </a:p>
        </p:txBody>
      </p:sp>
      <p:graphicFrame>
        <p:nvGraphicFramePr>
          <p:cNvPr id="4" name="Объект 4"/>
          <p:cNvGraphicFramePr>
            <a:graphicFrameLocks noGrp="1"/>
          </p:cNvGraphicFramePr>
          <p:nvPr>
            <p:ph idx="1"/>
            <p:extLst>
              <p:ext uri="{D42A27DB-BD31-4B8C-83A1-F6EECF244321}">
                <p14:modId xmlns="" xmlns:p14="http://schemas.microsoft.com/office/powerpoint/2010/main" val="1593579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ru-RU" sz="3200" b="1" i="1" dirty="0" err="1">
                <a:solidFill>
                  <a:schemeClr val="tx1"/>
                </a:solidFill>
                <a:latin typeface="Times New Roman" pitchFamily="18" charset="0"/>
                <a:cs typeface="Times New Roman" pitchFamily="18" charset="0"/>
              </a:rPr>
              <a:t>Конфликтогендердің көпшілігін үш түрдің біріне</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жатқызуға болады</a:t>
            </a:r>
            <a:r>
              <a:rPr lang="ru-RU" sz="3200" b="1" i="1" dirty="0">
                <a:solidFill>
                  <a:schemeClr val="tx1"/>
                </a:solidFill>
                <a:latin typeface="Times New Roman" pitchFamily="18" charset="0"/>
                <a:cs typeface="Times New Roman" pitchFamily="18" charset="0"/>
              </a:rPr>
              <a:t>:</a:t>
            </a:r>
            <a:endParaRPr lang="ru-RU" sz="3200" dirty="0"/>
          </a:p>
        </p:txBody>
      </p:sp>
      <p:graphicFrame>
        <p:nvGraphicFramePr>
          <p:cNvPr id="4" name="Объект 5"/>
          <p:cNvGraphicFramePr>
            <a:graphicFrameLocks noGrp="1"/>
          </p:cNvGraphicFramePr>
          <p:nvPr>
            <p:ph idx="1"/>
            <p:extLst>
              <p:ext uri="{D42A27DB-BD31-4B8C-83A1-F6EECF244321}">
                <p14:modId xmlns="" xmlns:p14="http://schemas.microsoft.com/office/powerpoint/2010/main" val="33111184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ru-RU" sz="3200" b="1" i="1" dirty="0" err="1">
                <a:latin typeface="Times New Roman" pitchFamily="18" charset="0"/>
                <a:cs typeface="Times New Roman" pitchFamily="18" charset="0"/>
              </a:rPr>
              <a:t>Ұйым үшін қақтығыстардың келесі</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негізгі</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функционалдық (оң</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салдары</a:t>
            </a:r>
            <a:r>
              <a:rPr lang="ru-RU" sz="3200" b="1" i="1" dirty="0">
                <a:latin typeface="Times New Roman" pitchFamily="18" charset="0"/>
                <a:cs typeface="Times New Roman" pitchFamily="18" charset="0"/>
              </a:rPr>
              <a:t> бар:</a:t>
            </a:r>
            <a:endParaRPr lang="ru-RU" sz="3200" dirty="0"/>
          </a:p>
        </p:txBody>
      </p:sp>
      <p:sp>
        <p:nvSpPr>
          <p:cNvPr id="3" name="Содержимое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marL="0" indent="0" algn="just">
              <a:buNone/>
            </a:pPr>
            <a:r>
              <a:rPr lang="ru-RU" dirty="0" err="1">
                <a:solidFill>
                  <a:schemeClr val="tx1"/>
                </a:solidFill>
                <a:latin typeface="Times New Roman" pitchFamily="18" charset="0"/>
                <a:cs typeface="Times New Roman" pitchFamily="18" charset="0"/>
              </a:rPr>
              <a:t>1.Мәселе барлық тараптарға қолайлы жолмен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нәтижесінде 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өздері үшін маңызды мәселені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қатыстылығын сезінеді</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2. </a:t>
            </a:r>
            <a:r>
              <a:rPr lang="ru-RU" dirty="0" err="1">
                <a:solidFill>
                  <a:schemeClr val="tx1"/>
                </a:solidFill>
                <a:latin typeface="Times New Roman" pitchFamily="18" charset="0"/>
                <a:cs typeface="Times New Roman" pitchFamily="18" charset="0"/>
              </a:rPr>
              <a:t>Бірлескен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тезірек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жақсырақ орындалады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3.Тараптар </a:t>
            </a:r>
            <a:r>
              <a:rPr lang="ru-RU" dirty="0" err="1">
                <a:solidFill>
                  <a:schemeClr val="tx1"/>
                </a:solidFill>
                <a:latin typeface="Times New Roman" pitchFamily="18" charset="0"/>
                <a:cs typeface="Times New Roman" pitchFamily="18" charset="0"/>
              </a:rPr>
              <a:t>даулы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мәселелерді шешуде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ынтымақтастық тәжірибесін 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болашақта пайдалана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алады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4.Басшы мен </a:t>
            </a:r>
            <a:r>
              <a:rPr lang="ru-RU" dirty="0" err="1">
                <a:solidFill>
                  <a:schemeClr val="tx1"/>
                </a:solidFill>
                <a:latin typeface="Times New Roman" pitchFamily="18" charset="0"/>
                <a:cs typeface="Times New Roman" pitchFamily="18" charset="0"/>
              </a:rPr>
              <a:t>бағыныштылар арасындағы жанжалдарды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бағыну </a:t>
            </a:r>
            <a:r>
              <a:rPr lang="ru-RU" dirty="0">
                <a:solidFill>
                  <a:schemeClr val="tx1"/>
                </a:solidFill>
                <a:latin typeface="Times New Roman" pitchFamily="18" charset="0"/>
                <a:cs typeface="Times New Roman" pitchFamily="18" charset="0"/>
              </a:rPr>
              <a:t>синдромы»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жоғары лауазымды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тұлғалардың пікірінен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ерекшеленетін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пікірін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ашық айтудан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қорқуды жояды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5.Адамдар </a:t>
            </a:r>
            <a:r>
              <a:rPr lang="ru-RU" dirty="0" err="1">
                <a:solidFill>
                  <a:schemeClr val="tx1"/>
                </a:solidFill>
                <a:latin typeface="Times New Roman" pitchFamily="18" charset="0"/>
                <a:cs typeface="Times New Roman" pitchFamily="18" charset="0"/>
              </a:rPr>
              <a:t>арасындағы жақсы қарым-қатынас</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6.Адамдар </a:t>
            </a:r>
            <a:r>
              <a:rPr lang="ru-RU" dirty="0" err="1">
                <a:solidFill>
                  <a:schemeClr val="tx1"/>
                </a:solidFill>
                <a:latin typeface="Times New Roman" pitchFamily="18" charset="0"/>
                <a:cs typeface="Times New Roman" pitchFamily="18" charset="0"/>
              </a:rPr>
              <a:t>келіспеушіліктердің болуын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жаман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салдарға әкелетін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жамандық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қарауды тоқтатады</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marL="0" indent="0" algn="just">
              <a:buNone/>
            </a:pPr>
            <a:r>
              <a:rPr lang="ru-RU" b="1" i="1" dirty="0" err="1">
                <a:solidFill>
                  <a:schemeClr val="tx1"/>
                </a:solidFill>
                <a:latin typeface="Times New Roman" pitchFamily="18" charset="0"/>
                <a:cs typeface="Times New Roman" pitchFamily="18" charset="0"/>
              </a:rPr>
              <a:t>Қақтығыстардың негізгі</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дисфункционалдық </a:t>
            </a:r>
            <a:r>
              <a:rPr lang="ru-RU" b="1" i="1" dirty="0">
                <a:solidFill>
                  <a:schemeClr val="tx1"/>
                </a:solidFill>
                <a:latin typeface="Times New Roman" pitchFamily="18" charset="0"/>
                <a:cs typeface="Times New Roman" pitchFamily="18" charset="0"/>
              </a:rPr>
              <a:t>(</a:t>
            </a:r>
            <a:r>
              <a:rPr lang="ru-RU" b="1" i="1" dirty="0" err="1">
                <a:solidFill>
                  <a:schemeClr val="tx1"/>
                </a:solidFill>
                <a:latin typeface="Times New Roman" pitchFamily="18" charset="0"/>
                <a:cs typeface="Times New Roman" pitchFamily="18" charset="0"/>
              </a:rPr>
              <a:t>теріс</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салдары</a:t>
            </a:r>
            <a:r>
              <a:rPr lang="ru-RU" b="1" i="1" dirty="0">
                <a:solidFill>
                  <a:schemeClr val="tx1"/>
                </a:solidFill>
                <a:latin typeface="Times New Roman" pitchFamily="18" charset="0"/>
                <a:cs typeface="Times New Roman" pitchFamily="18" charset="0"/>
              </a:rPr>
              <a:t>:</a:t>
            </a:r>
          </a:p>
          <a:p>
            <a:pPr marL="0" indent="0" algn="just">
              <a:buNone/>
            </a:pPr>
            <a:endParaRPr lang="en-US"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1. </a:t>
            </a:r>
            <a:r>
              <a:rPr lang="ru-RU" dirty="0" err="1">
                <a:solidFill>
                  <a:schemeClr val="tx1"/>
                </a:solidFill>
                <a:latin typeface="Times New Roman" pitchFamily="18" charset="0"/>
                <a:cs typeface="Times New Roman" pitchFamily="18" charset="0"/>
              </a:rPr>
              <a:t>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арасындағы өнімсіз, бәсекелестік қарым-қатынастар.</a:t>
            </a:r>
            <a:endParaRPr lang="ru-RU"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2. </a:t>
            </a:r>
            <a:r>
              <a:rPr lang="ru-RU" dirty="0" err="1">
                <a:solidFill>
                  <a:schemeClr val="tx1"/>
                </a:solidFill>
                <a:latin typeface="Times New Roman" pitchFamily="18" charset="0"/>
                <a:cs typeface="Times New Roman" pitchFamily="18" charset="0"/>
              </a:rPr>
              <a:t>Ынтымақтастыққа, жақсы қарым-қатынасқа ұмтылудың болмауы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3. </a:t>
            </a:r>
            <a:r>
              <a:rPr lang="ru-RU" dirty="0" err="1">
                <a:solidFill>
                  <a:schemeClr val="tx1"/>
                </a:solidFill>
                <a:latin typeface="Times New Roman" pitchFamily="18" charset="0"/>
                <a:cs typeface="Times New Roman" pitchFamily="18" charset="0"/>
              </a:rPr>
              <a:t>Қарсы жақтың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жау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ретіндегі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ойы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сіздің позицияңыз </a:t>
            </a:r>
            <a:r>
              <a:rPr lang="ru-RU" dirty="0">
                <a:solidFill>
                  <a:schemeClr val="tx1"/>
                </a:solidFill>
                <a:latin typeface="Times New Roman" pitchFamily="18" charset="0"/>
                <a:cs typeface="Times New Roman" pitchFamily="18" charset="0"/>
              </a:rPr>
              <a:t>тек </a:t>
            </a:r>
            <a:r>
              <a:rPr lang="ru-RU" dirty="0" err="1">
                <a:solidFill>
                  <a:schemeClr val="tx1"/>
                </a:solidFill>
                <a:latin typeface="Times New Roman" pitchFamily="18" charset="0"/>
                <a:cs typeface="Times New Roman" pitchFamily="18" charset="0"/>
              </a:rPr>
              <a:t>оң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қарсыластың позициясы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теріс</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4. </a:t>
            </a:r>
            <a:r>
              <a:rPr lang="ru-RU" dirty="0" err="1">
                <a:solidFill>
                  <a:schemeClr val="tx1"/>
                </a:solidFill>
                <a:latin typeface="Times New Roman" pitchFamily="18" charset="0"/>
                <a:cs typeface="Times New Roman" pitchFamily="18" charset="0"/>
              </a:rPr>
              <a:t>Өндірістік мәселелерді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кедергі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келтіретін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қарама-қарсы жақпен әрекеттесуді азайту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толық тоқтату.</a:t>
            </a:r>
            <a:endParaRPr lang="ru-RU"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5. </a:t>
            </a:r>
            <a:r>
              <a:rPr lang="ru-RU" dirty="0" err="1">
                <a:solidFill>
                  <a:schemeClr val="tx1"/>
                </a:solidFill>
                <a:latin typeface="Times New Roman" pitchFamily="18" charset="0"/>
                <a:cs typeface="Times New Roman" pitchFamily="18" charset="0"/>
              </a:rPr>
              <a:t>Қақтығысты «жеңу» нақты мәселені шешуден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маңыздырақ деген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6. </a:t>
            </a:r>
            <a:r>
              <a:rPr lang="ru-RU" dirty="0" err="1">
                <a:solidFill>
                  <a:schemeClr val="tx1"/>
                </a:solidFill>
                <a:latin typeface="Times New Roman" pitchFamily="18" charset="0"/>
                <a:cs typeface="Times New Roman" pitchFamily="18" charset="0"/>
              </a:rPr>
              <a:t>Реніш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қанағаттанбау, жаман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көңіл-күй, кадрлардың ауысуы</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
              <a:buNone/>
            </a:pPr>
            <a:r>
              <a:rPr lang="ru-RU" dirty="0" err="1">
                <a:solidFill>
                  <a:schemeClr val="tx1"/>
                </a:solidFill>
                <a:latin typeface="Times New Roman" pitchFamily="18" charset="0"/>
                <a:cs typeface="Times New Roman" pitchFamily="18" charset="0"/>
              </a:rPr>
              <a:t>Өз іс-әрекетін </a:t>
            </a:r>
            <a:r>
              <a:rPr lang="ru-RU" dirty="0">
                <a:solidFill>
                  <a:schemeClr val="tx1"/>
                </a:solidFill>
                <a:latin typeface="Times New Roman" pitchFamily="18" charset="0"/>
                <a:cs typeface="Times New Roman" pitchFamily="18" charset="0"/>
              </a:rPr>
              <a:t>де, </a:t>
            </a:r>
            <a:r>
              <a:rPr lang="ru-RU" dirty="0" err="1">
                <a:solidFill>
                  <a:schemeClr val="tx1"/>
                </a:solidFill>
                <a:latin typeface="Times New Roman" pitchFamily="18" charset="0"/>
                <a:cs typeface="Times New Roman" pitchFamily="18" charset="0"/>
              </a:rPr>
              <a:t>қарама-қарсы жағын </a:t>
            </a:r>
            <a:r>
              <a:rPr lang="ru-RU" dirty="0">
                <a:solidFill>
                  <a:schemeClr val="tx1"/>
                </a:solidFill>
                <a:latin typeface="Times New Roman" pitchFamily="18" charset="0"/>
                <a:cs typeface="Times New Roman" pitchFamily="18" charset="0"/>
              </a:rPr>
              <a:t>да </a:t>
            </a:r>
            <a:r>
              <a:rPr lang="ru-RU" dirty="0" err="1">
                <a:solidFill>
                  <a:schemeClr val="tx1"/>
                </a:solidFill>
                <a:latin typeface="Times New Roman" pitchFamily="18" charset="0"/>
                <a:cs typeface="Times New Roman" pitchFamily="18" charset="0"/>
              </a:rPr>
              <a:t>алдын</a:t>
            </a:r>
            <a:r>
              <a:rPr lang="ru-RU" dirty="0">
                <a:solidFill>
                  <a:schemeClr val="tx1"/>
                </a:solidFill>
                <a:latin typeface="Times New Roman" pitchFamily="18" charset="0"/>
                <a:cs typeface="Times New Roman" pitchFamily="18" charset="0"/>
              </a:rPr>
              <a:t> ала </a:t>
            </a:r>
            <a:r>
              <a:rPr lang="ru-RU" dirty="0" err="1">
                <a:solidFill>
                  <a:schemeClr val="tx1"/>
                </a:solidFill>
                <a:latin typeface="Times New Roman" pitchFamily="18" charset="0"/>
                <a:cs typeface="Times New Roman" pitchFamily="18" charset="0"/>
              </a:rPr>
              <a:t>білу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қажет болатын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конфликттегі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әрекеттер </a:t>
            </a:r>
            <a:r>
              <a:rPr lang="ru-RU" b="1" dirty="0">
                <a:solidFill>
                  <a:schemeClr val="tx1"/>
                </a:solidFill>
                <a:latin typeface="Times New Roman" pitchFamily="18" charset="0"/>
                <a:cs typeface="Times New Roman" pitchFamily="18" charset="0"/>
              </a:rPr>
              <a:t>«</a:t>
            </a:r>
            <a:r>
              <a:rPr lang="ru-RU" b="1" dirty="0" err="1">
                <a:solidFill>
                  <a:schemeClr val="tx1"/>
                </a:solidFill>
                <a:latin typeface="Times New Roman" pitchFamily="18" charset="0"/>
                <a:cs typeface="Times New Roman" pitchFamily="18" charset="0"/>
              </a:rPr>
              <a:t>рефлексиялық ойындар</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аталады</a:t>
            </a:r>
            <a:r>
              <a:rPr lang="ru-RU"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indent="0" algn="just">
              <a:buNone/>
            </a:pPr>
            <a:r>
              <a:rPr lang="ru-RU" b="1" i="1" dirty="0" err="1">
                <a:solidFill>
                  <a:schemeClr val="tx1"/>
                </a:solidFill>
                <a:latin typeface="Times New Roman" pitchFamily="18" charset="0"/>
                <a:cs typeface="Times New Roman" pitchFamily="18" charset="0"/>
              </a:rPr>
              <a:t>Рефлексиялық ойындарға бірнеше</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әдістер кіреді</a:t>
            </a:r>
            <a:r>
              <a:rPr lang="ru-RU" b="1" i="1"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1) </a:t>
            </a:r>
            <a:r>
              <a:rPr lang="ru-RU" b="1" dirty="0" err="1">
                <a:solidFill>
                  <a:schemeClr val="tx1"/>
                </a:solidFill>
                <a:latin typeface="Times New Roman" pitchFamily="18" charset="0"/>
                <a:cs typeface="Times New Roman" pitchFamily="18" charset="0"/>
              </a:rPr>
              <a:t>рефлексиялық бақылау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субъектінің </a:t>
            </a:r>
            <a:r>
              <a:rPr lang="ru-RU" dirty="0">
                <a:solidFill>
                  <a:schemeClr val="tx1"/>
                </a:solidFill>
                <a:latin typeface="Times New Roman" pitchFamily="18" charset="0"/>
                <a:cs typeface="Times New Roman" pitchFamily="18" charset="0"/>
              </a:rPr>
              <a:t>осы </a:t>
            </a:r>
            <a:r>
              <a:rPr lang="ru-RU" dirty="0" err="1">
                <a:solidFill>
                  <a:schemeClr val="tx1"/>
                </a:solidFill>
                <a:latin typeface="Times New Roman" pitchFamily="18" charset="0"/>
                <a:cs typeface="Times New Roman" pitchFamily="18" charset="0"/>
              </a:rPr>
              <a:t>субъектіге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 үшін негіздерді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қарсыласқа беруге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 жасауы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2) </a:t>
            </a:r>
            <a:r>
              <a:rPr lang="ru-RU" b="1" dirty="0" err="1">
                <a:solidFill>
                  <a:schemeClr val="tx1"/>
                </a:solidFill>
                <a:latin typeface="Times New Roman" pitchFamily="18" charset="0"/>
                <a:cs typeface="Times New Roman" pitchFamily="18" charset="0"/>
              </a:rPr>
              <a:t>рефлексиялық болжау</a:t>
            </a:r>
            <a:r>
              <a:rPr lang="ru-RU" b="1" dirty="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қарама-қарсы жанжалдасушы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тараптың мінез-құлқын болжау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3) </a:t>
            </a:r>
            <a:r>
              <a:rPr lang="ru-RU" b="1" dirty="0" err="1">
                <a:solidFill>
                  <a:schemeClr val="tx1"/>
                </a:solidFill>
                <a:latin typeface="Times New Roman" pitchFamily="18" charset="0"/>
                <a:cs typeface="Times New Roman" pitchFamily="18" charset="0"/>
              </a:rPr>
              <a:t>рефлексиялық қорғаныс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толық жоғалтпайтын жанжалды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нұсқасын ерте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дайындау</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a:latin typeface="Times New Roman" pitchFamily="18" charset="0"/>
                <a:cs typeface="Times New Roman" pitchFamily="18" charset="0"/>
              </a:rPr>
              <a:t>Қақтығыстарды шешудің </a:t>
            </a:r>
            <a:r>
              <a:rPr lang="ru-RU" b="1" i="1" dirty="0">
                <a:latin typeface="Times New Roman" pitchFamily="18" charset="0"/>
                <a:cs typeface="Times New Roman" pitchFamily="18" charset="0"/>
              </a:rPr>
              <a:t>бес </a:t>
            </a:r>
            <a:r>
              <a:rPr lang="ru-RU" b="1" i="1" dirty="0" err="1">
                <a:latin typeface="Times New Roman" pitchFamily="18" charset="0"/>
                <a:cs typeface="Times New Roman" pitchFamily="18" charset="0"/>
              </a:rPr>
              <a:t>қадамы</a:t>
            </a:r>
            <a:r>
              <a:rPr lang="ru-RU" b="1" i="1" dirty="0">
                <a:latin typeface="Times New Roman" pitchFamily="18" charset="0"/>
                <a:cs typeface="Times New Roman" pitchFamily="18" charset="0"/>
              </a:rPr>
              <a:t>:</a:t>
            </a:r>
            <a:endParaRPr lang="ru-RU" dirty="0"/>
          </a:p>
        </p:txBody>
      </p:sp>
      <p:graphicFrame>
        <p:nvGraphicFramePr>
          <p:cNvPr id="4" name="Объект 5"/>
          <p:cNvGraphicFramePr>
            <a:graphicFrameLocks noGrp="1"/>
          </p:cNvGraphicFramePr>
          <p:nvPr>
            <p:ph idx="1"/>
            <p:extLst>
              <p:ext uri="{D42A27DB-BD31-4B8C-83A1-F6EECF244321}">
                <p14:modId xmlns="" xmlns:p14="http://schemas.microsoft.com/office/powerpoint/2010/main" val="6706333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 xmlns:a16="http://schemas.microsoft.com/office/drawing/2014/main"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3431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646</Words>
  <Application>Microsoft Office PowerPoint</Application>
  <PresentationFormat>Экран (4:3)</PresentationFormat>
  <Paragraphs>41</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4-дәріс Ұйым үшін қақтығыстардың  негізгі функционалды   салдары. </vt:lpstr>
      <vt:lpstr>Ұйымдардағы қақтығыстардың бірнеше негізгі себептері бар.</vt:lpstr>
      <vt:lpstr>Конфликтогендердің көпшілігін үш түрдің біріне жатқызуға болады:</vt:lpstr>
      <vt:lpstr>Ұйым үшін қақтығыстардың келесі негізгі функционалдық (оң) салдары бар:</vt:lpstr>
      <vt:lpstr>Слайд 5</vt:lpstr>
      <vt:lpstr>Слайд 6</vt:lpstr>
      <vt:lpstr>Қақтығыстарды шешудің бес қадамы:</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13</cp:revision>
  <dcterms:created xsi:type="dcterms:W3CDTF">2021-12-08T09:58:59Z</dcterms:created>
  <dcterms:modified xsi:type="dcterms:W3CDTF">2022-01-18T16:53:30Z</dcterms:modified>
</cp:coreProperties>
</file>